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67" r:id="rId12"/>
  </p:sldIdLst>
  <p:sldSz cx="12192000" cy="6858000"/>
  <p:notesSz cx="10018713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79" autoAdjust="0"/>
  </p:normalViewPr>
  <p:slideViewPr>
    <p:cSldViewPr>
      <p:cViewPr varScale="1">
        <p:scale>
          <a:sx n="59" d="100"/>
          <a:sy n="59" d="100"/>
        </p:scale>
        <p:origin x="115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60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662" y="0"/>
            <a:ext cx="4341442" cy="3460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6F55B-3ECF-4606-9B24-BEF0815F2115}" type="datetimeFigureOut">
              <a:rPr lang="en-ID" smtClean="0"/>
              <a:t>28/08/2023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872" y="3314929"/>
            <a:ext cx="8014970" cy="27122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1442" cy="3460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662" y="6542161"/>
            <a:ext cx="4341442" cy="3460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7ABF5-0D61-490C-8EA6-E678566B8C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797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Uang </a:t>
            </a:r>
            <a:r>
              <a:rPr lang="en-US" dirty="0" err="1"/>
              <a:t>Saku</a:t>
            </a:r>
            <a:r>
              <a:rPr lang="en-US" dirty="0"/>
              <a:t> (</a:t>
            </a:r>
            <a:r>
              <a:rPr lang="en-US" dirty="0" err="1"/>
              <a:t>Gajih</a:t>
            </a:r>
            <a:r>
              <a:rPr lang="en-US" dirty="0"/>
              <a:t>) Rp.</a:t>
            </a:r>
          </a:p>
          <a:p>
            <a:r>
              <a:rPr lang="en-US" dirty="0"/>
              <a:t>-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12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6 </a:t>
            </a:r>
            <a:r>
              <a:rPr lang="en-US" dirty="0" err="1"/>
              <a:t>bulan</a:t>
            </a:r>
            <a:r>
              <a:rPr lang="en-US" dirty="0"/>
              <a:t> (</a:t>
            </a:r>
            <a:r>
              <a:rPr lang="en-US" dirty="0" err="1"/>
              <a:t>cuti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 err="1"/>
              <a:t>Beasiswa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 : 12.5 Juta</a:t>
            </a:r>
          </a:p>
          <a:p>
            <a:r>
              <a:rPr lang="en-US" dirty="0" err="1"/>
              <a:t>Beasiswa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 : 15,5 Juta</a:t>
            </a:r>
          </a:p>
          <a:p>
            <a:r>
              <a:rPr lang="en-US" dirty="0" err="1"/>
              <a:t>Beasiswa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3 : 17,5 Juta</a:t>
            </a:r>
          </a:p>
          <a:p>
            <a:endParaRPr lang="en-US" dirty="0"/>
          </a:p>
          <a:p>
            <a:r>
              <a:rPr lang="en-US" dirty="0"/>
              <a:t>BPJS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Kematian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BPJS Kesehatan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asuransi</a:t>
            </a:r>
            <a:r>
              <a:rPr lang="en-US" dirty="0"/>
              <a:t> BRILIFE </a:t>
            </a:r>
            <a:r>
              <a:rPr lang="en-US" dirty="0" err="1"/>
              <a:t>dari</a:t>
            </a:r>
            <a:r>
              <a:rPr lang="en-US" dirty="0"/>
              <a:t> BRI (Rawat Jalan dan Rawat </a:t>
            </a:r>
            <a:r>
              <a:rPr lang="en-US" dirty="0" err="1"/>
              <a:t>Inap</a:t>
            </a:r>
            <a:r>
              <a:rPr lang="en-US" dirty="0"/>
              <a:t> yang </a:t>
            </a:r>
            <a:r>
              <a:rPr lang="en-US" dirty="0" err="1"/>
              <a:t>bekerjasama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brilife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ABF5-0D61-490C-8EA6-E678566B8CF9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8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UB</a:t>
            </a:r>
          </a:p>
          <a:p>
            <a:r>
              <a:rPr lang="en-US" dirty="0" err="1"/>
              <a:t>Senin</a:t>
            </a:r>
            <a:r>
              <a:rPr lang="en-US" dirty="0"/>
              <a:t> : Baju Frontliner</a:t>
            </a:r>
          </a:p>
          <a:p>
            <a:r>
              <a:rPr lang="en-US" dirty="0" err="1"/>
              <a:t>Selasa</a:t>
            </a:r>
            <a:r>
              <a:rPr lang="en-US" dirty="0"/>
              <a:t> : Batik</a:t>
            </a:r>
          </a:p>
          <a:p>
            <a:r>
              <a:rPr lang="en-US" dirty="0"/>
              <a:t>Rabu : Casual</a:t>
            </a:r>
          </a:p>
          <a:p>
            <a:r>
              <a:rPr lang="en-US" dirty="0" err="1"/>
              <a:t>Kamis</a:t>
            </a:r>
            <a:r>
              <a:rPr lang="en-US" dirty="0"/>
              <a:t> : Batik</a:t>
            </a:r>
          </a:p>
          <a:p>
            <a:r>
              <a:rPr lang="en-US" dirty="0" err="1"/>
              <a:t>Jum’at</a:t>
            </a:r>
            <a:r>
              <a:rPr lang="en-US" dirty="0"/>
              <a:t> : Casual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ABF5-0D61-490C-8EA6-E678566B8CF9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030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ABF5-0D61-490C-8EA6-E678566B8CF9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870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ABF5-0D61-490C-8EA6-E678566B8CF9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343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2E5496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2E5496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2E5496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2127" y="188976"/>
            <a:ext cx="0" cy="594995"/>
          </a:xfrm>
          <a:custGeom>
            <a:avLst/>
            <a:gdLst/>
            <a:ahLst/>
            <a:cxnLst/>
            <a:rect l="l" t="t" r="r" b="b"/>
            <a:pathLst>
              <a:path h="594995">
                <a:moveTo>
                  <a:pt x="0" y="0"/>
                </a:moveTo>
                <a:lnTo>
                  <a:pt x="0" y="59474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89869" y="228600"/>
            <a:ext cx="1600200" cy="514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22401" y="1090041"/>
            <a:ext cx="10720705" cy="746760"/>
          </a:xfrm>
          <a:custGeom>
            <a:avLst/>
            <a:gdLst/>
            <a:ahLst/>
            <a:cxnLst/>
            <a:rect l="l" t="t" r="r" b="b"/>
            <a:pathLst>
              <a:path w="10720705" h="746760">
                <a:moveTo>
                  <a:pt x="10720578" y="0"/>
                </a:moveTo>
                <a:lnTo>
                  <a:pt x="373380" y="0"/>
                </a:lnTo>
                <a:lnTo>
                  <a:pt x="0" y="373380"/>
                </a:lnTo>
                <a:lnTo>
                  <a:pt x="373380" y="746760"/>
                </a:lnTo>
                <a:lnTo>
                  <a:pt x="10720578" y="746760"/>
                </a:lnTo>
                <a:lnTo>
                  <a:pt x="1072057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22401" y="1090041"/>
            <a:ext cx="10720705" cy="746760"/>
          </a:xfrm>
          <a:custGeom>
            <a:avLst/>
            <a:gdLst/>
            <a:ahLst/>
            <a:cxnLst/>
            <a:rect l="l" t="t" r="r" b="b"/>
            <a:pathLst>
              <a:path w="10720705" h="746760">
                <a:moveTo>
                  <a:pt x="10720578" y="746760"/>
                </a:moveTo>
                <a:lnTo>
                  <a:pt x="373380" y="746760"/>
                </a:lnTo>
                <a:lnTo>
                  <a:pt x="0" y="373380"/>
                </a:lnTo>
                <a:lnTo>
                  <a:pt x="373380" y="0"/>
                </a:lnTo>
                <a:lnTo>
                  <a:pt x="10720578" y="0"/>
                </a:lnTo>
                <a:lnTo>
                  <a:pt x="10720578" y="746760"/>
                </a:lnTo>
                <a:close/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2127" y="188976"/>
            <a:ext cx="0" cy="594995"/>
          </a:xfrm>
          <a:custGeom>
            <a:avLst/>
            <a:gdLst/>
            <a:ahLst/>
            <a:cxnLst/>
            <a:rect l="l" t="t" r="r" b="b"/>
            <a:pathLst>
              <a:path h="594995">
                <a:moveTo>
                  <a:pt x="0" y="0"/>
                </a:moveTo>
                <a:lnTo>
                  <a:pt x="0" y="59474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4929378"/>
            <a:ext cx="121920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2E5496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45568" y="0"/>
              <a:ext cx="9646920" cy="6858000"/>
            </a:xfrm>
            <a:custGeom>
              <a:avLst/>
              <a:gdLst/>
              <a:ahLst/>
              <a:cxnLst/>
              <a:rect l="l" t="t" r="r" b="b"/>
              <a:pathLst>
                <a:path w="9646920" h="6858000">
                  <a:moveTo>
                    <a:pt x="4984896" y="0"/>
                  </a:moveTo>
                  <a:lnTo>
                    <a:pt x="0" y="6857998"/>
                  </a:lnTo>
                  <a:lnTo>
                    <a:pt x="9646431" y="6857998"/>
                  </a:lnTo>
                  <a:lnTo>
                    <a:pt x="9646431" y="12830"/>
                  </a:lnTo>
                  <a:lnTo>
                    <a:pt x="4984896" y="0"/>
                  </a:lnTo>
                  <a:close/>
                </a:path>
              </a:pathLst>
            </a:custGeom>
            <a:solidFill>
              <a:srgbClr val="9DC3E6">
                <a:alpha val="2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29378"/>
              <a:ext cx="12192000" cy="1285875"/>
            </a:xfrm>
            <a:custGeom>
              <a:avLst/>
              <a:gdLst/>
              <a:ahLst/>
              <a:cxnLst/>
              <a:rect l="l" t="t" r="r" b="b"/>
              <a:pathLst>
                <a:path w="12192000" h="1285875">
                  <a:moveTo>
                    <a:pt x="0" y="1285494"/>
                  </a:moveTo>
                  <a:lnTo>
                    <a:pt x="12192000" y="1285494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85494"/>
                  </a:lnTo>
                  <a:close/>
                </a:path>
              </a:pathLst>
            </a:custGeom>
            <a:solidFill>
              <a:srgbClr val="FFFFFF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3472180">
              <a:lnSpc>
                <a:spcPct val="100000"/>
              </a:lnSpc>
              <a:spcBef>
                <a:spcPts val="1080"/>
              </a:spcBef>
            </a:pPr>
            <a:r>
              <a:rPr spc="-260" dirty="0"/>
              <a:t>INTERNSHIP</a:t>
            </a:r>
            <a:r>
              <a:rPr spc="-484" dirty="0"/>
              <a:t> </a:t>
            </a:r>
            <a:r>
              <a:rPr spc="-110" dirty="0">
                <a:solidFill>
                  <a:srgbClr val="FFC000"/>
                </a:solidFill>
              </a:rPr>
              <a:t>PROGRAM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4773929"/>
            <a:ext cx="12192000" cy="2006600"/>
            <a:chOff x="0" y="4773929"/>
            <a:chExt cx="12192000" cy="2006600"/>
          </a:xfrm>
        </p:grpSpPr>
        <p:sp>
          <p:nvSpPr>
            <p:cNvPr id="8" name="object 8"/>
            <p:cNvSpPr/>
            <p:nvPr/>
          </p:nvSpPr>
          <p:spPr>
            <a:xfrm>
              <a:off x="0" y="4773929"/>
              <a:ext cx="3624834" cy="15963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214871"/>
              <a:ext cx="12192000" cy="256540"/>
            </a:xfrm>
            <a:custGeom>
              <a:avLst/>
              <a:gdLst/>
              <a:ahLst/>
              <a:cxnLst/>
              <a:rect l="l" t="t" r="r" b="b"/>
              <a:pathLst>
                <a:path w="12192000" h="256539">
                  <a:moveTo>
                    <a:pt x="0" y="256031"/>
                  </a:moveTo>
                  <a:lnTo>
                    <a:pt x="12192000" y="25603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56031"/>
                  </a:lnTo>
                  <a:close/>
                </a:path>
              </a:pathLst>
            </a:custGeom>
            <a:solidFill>
              <a:srgbClr val="006FC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470902"/>
              <a:ext cx="12192000" cy="309880"/>
            </a:xfrm>
            <a:custGeom>
              <a:avLst/>
              <a:gdLst/>
              <a:ahLst/>
              <a:cxnLst/>
              <a:rect l="l" t="t" r="r" b="b"/>
              <a:pathLst>
                <a:path w="12192000" h="309879">
                  <a:moveTo>
                    <a:pt x="0" y="309371"/>
                  </a:moveTo>
                  <a:lnTo>
                    <a:pt x="12192000" y="3093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09371"/>
                  </a:lnTo>
                  <a:close/>
                </a:path>
              </a:pathLst>
            </a:custGeom>
            <a:solidFill>
              <a:srgbClr val="FFC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0299954" y="44957"/>
            <a:ext cx="1850389" cy="6040120"/>
            <a:chOff x="10299954" y="44957"/>
            <a:chExt cx="1850389" cy="6040120"/>
          </a:xfrm>
        </p:grpSpPr>
        <p:sp>
          <p:nvSpPr>
            <p:cNvPr id="12" name="object 12"/>
            <p:cNvSpPr/>
            <p:nvPr/>
          </p:nvSpPr>
          <p:spPr>
            <a:xfrm>
              <a:off x="10299954" y="44957"/>
              <a:ext cx="1819655" cy="6697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601450" y="5295899"/>
              <a:ext cx="228600" cy="560070"/>
            </a:xfrm>
            <a:custGeom>
              <a:avLst/>
              <a:gdLst/>
              <a:ahLst/>
              <a:cxnLst/>
              <a:rect l="l" t="t" r="r" b="b"/>
              <a:pathLst>
                <a:path w="228600" h="560070">
                  <a:moveTo>
                    <a:pt x="0" y="560069"/>
                  </a:moveTo>
                  <a:lnTo>
                    <a:pt x="228600" y="560069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560069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60480" y="5855969"/>
              <a:ext cx="689610" cy="228600"/>
            </a:xfrm>
            <a:custGeom>
              <a:avLst/>
              <a:gdLst/>
              <a:ahLst/>
              <a:cxnLst/>
              <a:rect l="l" t="t" r="r" b="b"/>
              <a:pathLst>
                <a:path w="689609" h="228600">
                  <a:moveTo>
                    <a:pt x="689609" y="0"/>
                  </a:moveTo>
                  <a:lnTo>
                    <a:pt x="0" y="0"/>
                  </a:lnTo>
                  <a:lnTo>
                    <a:pt x="0" y="228599"/>
                  </a:lnTo>
                  <a:lnTo>
                    <a:pt x="689609" y="228599"/>
                  </a:lnTo>
                  <a:lnTo>
                    <a:pt x="689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460480" y="5058917"/>
              <a:ext cx="689610" cy="228600"/>
            </a:xfrm>
            <a:custGeom>
              <a:avLst/>
              <a:gdLst/>
              <a:ahLst/>
              <a:cxnLst/>
              <a:rect l="l" t="t" r="r" b="b"/>
              <a:pathLst>
                <a:path w="689609" h="228600">
                  <a:moveTo>
                    <a:pt x="689609" y="0"/>
                  </a:moveTo>
                  <a:lnTo>
                    <a:pt x="0" y="0"/>
                  </a:lnTo>
                  <a:lnTo>
                    <a:pt x="0" y="228599"/>
                  </a:lnTo>
                  <a:lnTo>
                    <a:pt x="689609" y="228599"/>
                  </a:lnTo>
                  <a:lnTo>
                    <a:pt x="68960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14400"/>
            <a:ext cx="8991600" cy="923330"/>
          </a:xfrm>
        </p:spPr>
        <p:txBody>
          <a:bodyPr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BRI </a:t>
            </a:r>
            <a:r>
              <a:rPr lang="en-AU" sz="2000" dirty="0" err="1">
                <a:solidFill>
                  <a:schemeClr val="bg1"/>
                </a:solidFill>
              </a:rPr>
              <a:t>Memberikan</a:t>
            </a:r>
            <a:r>
              <a:rPr lang="en-AU" sz="2000" dirty="0">
                <a:solidFill>
                  <a:schemeClr val="bg1"/>
                </a:solidFill>
              </a:rPr>
              <a:t> </a:t>
            </a:r>
            <a:r>
              <a:rPr lang="en-AU" sz="2000" dirty="0" err="1">
                <a:solidFill>
                  <a:schemeClr val="bg1"/>
                </a:solidFill>
              </a:rPr>
              <a:t>kesempatan</a:t>
            </a:r>
            <a:r>
              <a:rPr lang="en-AU" sz="2000" dirty="0">
                <a:solidFill>
                  <a:schemeClr val="bg1"/>
                </a:solidFill>
              </a:rPr>
              <a:t> </a:t>
            </a:r>
            <a:r>
              <a:rPr lang="en-AU" sz="2000" dirty="0" err="1">
                <a:solidFill>
                  <a:schemeClr val="bg1"/>
                </a:solidFill>
              </a:rPr>
              <a:t>kepada</a:t>
            </a:r>
            <a:r>
              <a:rPr lang="en-AU" sz="2000" dirty="0">
                <a:solidFill>
                  <a:schemeClr val="bg1"/>
                </a:solidFill>
              </a:rPr>
              <a:t> </a:t>
            </a:r>
            <a:r>
              <a:rPr lang="en-AU" sz="2000" dirty="0" err="1">
                <a:solidFill>
                  <a:schemeClr val="bg1"/>
                </a:solidFill>
              </a:rPr>
              <a:t>Talenta</a:t>
            </a:r>
            <a:r>
              <a:rPr lang="en-AU" sz="2000" dirty="0">
                <a:solidFill>
                  <a:schemeClr val="bg1"/>
                </a:solidFill>
              </a:rPr>
              <a:t> – </a:t>
            </a:r>
            <a:r>
              <a:rPr lang="en-AU" sz="2000" dirty="0" err="1">
                <a:solidFill>
                  <a:schemeClr val="bg1"/>
                </a:solidFill>
              </a:rPr>
              <a:t>talenta</a:t>
            </a:r>
            <a:r>
              <a:rPr lang="en-AU" sz="2000" dirty="0">
                <a:solidFill>
                  <a:schemeClr val="bg1"/>
                </a:solidFill>
              </a:rPr>
              <a:t> </a:t>
            </a:r>
            <a:r>
              <a:rPr lang="en-AU" sz="2000" dirty="0" err="1">
                <a:solidFill>
                  <a:schemeClr val="bg1"/>
                </a:solidFill>
              </a:rPr>
              <a:t>terbaiknya</a:t>
            </a:r>
            <a:r>
              <a:rPr lang="en-AU" sz="2000" dirty="0">
                <a:solidFill>
                  <a:schemeClr val="bg1"/>
                </a:solidFill>
              </a:rPr>
              <a:t> </a:t>
            </a:r>
            <a:r>
              <a:rPr lang="en-AU" sz="2000" dirty="0" err="1">
                <a:solidFill>
                  <a:schemeClr val="bg1"/>
                </a:solidFill>
              </a:rPr>
              <a:t>untuk</a:t>
            </a:r>
            <a:r>
              <a:rPr lang="en-AU" sz="2000" dirty="0">
                <a:solidFill>
                  <a:schemeClr val="bg1"/>
                </a:solidFill>
              </a:rPr>
              <a:t> </a:t>
            </a:r>
            <a:r>
              <a:rPr lang="en-AU" sz="2000" dirty="0" err="1">
                <a:solidFill>
                  <a:schemeClr val="bg1"/>
                </a:solidFill>
              </a:rPr>
              <a:t>dapat</a:t>
            </a:r>
            <a:r>
              <a:rPr lang="en-AU" sz="2000" dirty="0">
                <a:solidFill>
                  <a:schemeClr val="bg1"/>
                </a:solidFill>
              </a:rPr>
              <a:t> </a:t>
            </a:r>
            <a:r>
              <a:rPr lang="en-AU" sz="2000" dirty="0" err="1">
                <a:solidFill>
                  <a:schemeClr val="bg1"/>
                </a:solidFill>
              </a:rPr>
              <a:t>mengembangkan</a:t>
            </a:r>
            <a:r>
              <a:rPr lang="en-AU" sz="2000" dirty="0">
                <a:solidFill>
                  <a:schemeClr val="bg1"/>
                </a:solidFill>
              </a:rPr>
              <a:t> </a:t>
            </a:r>
            <a:r>
              <a:rPr lang="en-AU" sz="2000" dirty="0" err="1">
                <a:solidFill>
                  <a:schemeClr val="bg1"/>
                </a:solidFill>
              </a:rPr>
              <a:t>diri</a:t>
            </a:r>
            <a:r>
              <a:rPr lang="en-AU" sz="2000" dirty="0">
                <a:solidFill>
                  <a:schemeClr val="bg1"/>
                </a:solidFill>
              </a:rPr>
              <a:t> </a:t>
            </a:r>
            <a:r>
              <a:rPr lang="en-AU" sz="2000" dirty="0" err="1">
                <a:solidFill>
                  <a:schemeClr val="bg1"/>
                </a:solidFill>
              </a:rPr>
              <a:t>secara</a:t>
            </a:r>
            <a:r>
              <a:rPr lang="en-AU" sz="2000" dirty="0">
                <a:solidFill>
                  <a:schemeClr val="bg1"/>
                </a:solidFill>
              </a:rPr>
              <a:t> professional </a:t>
            </a:r>
            <a:r>
              <a:rPr lang="en-AU" sz="2000" dirty="0" err="1">
                <a:solidFill>
                  <a:schemeClr val="bg1"/>
                </a:solidFill>
              </a:rPr>
              <a:t>dengan</a:t>
            </a:r>
            <a:r>
              <a:rPr lang="en-AU" sz="2000" dirty="0">
                <a:solidFill>
                  <a:schemeClr val="bg1"/>
                </a:solidFill>
              </a:rPr>
              <a:t> program – program </a:t>
            </a:r>
            <a:r>
              <a:rPr lang="en-AU" sz="2000" dirty="0" err="1">
                <a:solidFill>
                  <a:schemeClr val="bg1"/>
                </a:solidFill>
              </a:rPr>
              <a:t>Perekrutan</a:t>
            </a:r>
            <a:r>
              <a:rPr lang="en-AU" sz="2000" dirty="0">
                <a:solidFill>
                  <a:schemeClr val="bg1"/>
                </a:solidFill>
              </a:rPr>
              <a:t> Internal .:</a:t>
            </a:r>
          </a:p>
        </p:txBody>
      </p:sp>
      <p:sp>
        <p:nvSpPr>
          <p:cNvPr id="3" name="object 2"/>
          <p:cNvSpPr txBox="1"/>
          <p:nvPr/>
        </p:nvSpPr>
        <p:spPr>
          <a:xfrm>
            <a:off x="361441" y="380745"/>
            <a:ext cx="10887075" cy="840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AU" sz="2000" b="1" spc="-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KESEMPATAN KARIR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" name="object 11"/>
          <p:cNvGrpSpPr/>
          <p:nvPr/>
        </p:nvGrpSpPr>
        <p:grpSpPr>
          <a:xfrm>
            <a:off x="10299955" y="44957"/>
            <a:ext cx="1819904" cy="5811501"/>
            <a:chOff x="10299954" y="44957"/>
            <a:chExt cx="1819655" cy="5811012"/>
          </a:xfrm>
        </p:grpSpPr>
        <p:sp>
          <p:nvSpPr>
            <p:cNvPr id="6" name="object 12"/>
            <p:cNvSpPr/>
            <p:nvPr/>
          </p:nvSpPr>
          <p:spPr>
            <a:xfrm>
              <a:off x="10299954" y="44957"/>
              <a:ext cx="1819655" cy="6697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3"/>
            <p:cNvSpPr/>
            <p:nvPr/>
          </p:nvSpPr>
          <p:spPr>
            <a:xfrm>
              <a:off x="11601450" y="5295899"/>
              <a:ext cx="228600" cy="560070"/>
            </a:xfrm>
            <a:custGeom>
              <a:avLst/>
              <a:gdLst/>
              <a:ahLst/>
              <a:cxnLst/>
              <a:rect l="l" t="t" r="r" b="b"/>
              <a:pathLst>
                <a:path w="228600" h="560070">
                  <a:moveTo>
                    <a:pt x="0" y="560069"/>
                  </a:moveTo>
                  <a:lnTo>
                    <a:pt x="228600" y="560069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560069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D8DBA53D-B89C-F1B3-4FE2-3ABCB8CC4190}"/>
              </a:ext>
            </a:extLst>
          </p:cNvPr>
          <p:cNvSpPr txBox="1">
            <a:spLocks/>
          </p:cNvSpPr>
          <p:nvPr/>
        </p:nvSpPr>
        <p:spPr>
          <a:xfrm>
            <a:off x="-1447800" y="2286000"/>
            <a:ext cx="8991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2E5496"/>
                </a:solidFill>
                <a:latin typeface="Trebuchet MS" panose="020B0603020202020204"/>
                <a:ea typeface="+mj-ea"/>
                <a:cs typeface="Trebuchet MS" panose="020B0603020202020204"/>
              </a:defRPr>
            </a:lvl1pPr>
          </a:lstStyle>
          <a:p>
            <a:pPr algn="ctr"/>
            <a:r>
              <a:rPr lang="en-AU" sz="2000" kern="0" dirty="0">
                <a:solidFill>
                  <a:schemeClr val="bg1"/>
                </a:solidFill>
              </a:rPr>
              <a:t>1. BFLP ( </a:t>
            </a:r>
            <a:r>
              <a:rPr lang="en-AU" sz="2000" kern="0" dirty="0" err="1">
                <a:solidFill>
                  <a:schemeClr val="bg1"/>
                </a:solidFill>
              </a:rPr>
              <a:t>BrilLian</a:t>
            </a:r>
            <a:r>
              <a:rPr lang="en-AU" sz="2000" kern="0" dirty="0">
                <a:solidFill>
                  <a:schemeClr val="bg1"/>
                </a:solidFill>
              </a:rPr>
              <a:t> Future Leadership Program)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2B74B6-27C1-7318-E67E-D8F75FB7759F}"/>
              </a:ext>
            </a:extLst>
          </p:cNvPr>
          <p:cNvSpPr txBox="1">
            <a:spLocks/>
          </p:cNvSpPr>
          <p:nvPr/>
        </p:nvSpPr>
        <p:spPr>
          <a:xfrm>
            <a:off x="-1600200" y="3124200"/>
            <a:ext cx="8991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2E5496"/>
                </a:solidFill>
                <a:latin typeface="Trebuchet MS" panose="020B0603020202020204"/>
                <a:ea typeface="+mj-ea"/>
                <a:cs typeface="Trebuchet MS" panose="020B0603020202020204"/>
              </a:defRPr>
            </a:lvl1pPr>
          </a:lstStyle>
          <a:p>
            <a:pPr algn="ctr"/>
            <a:r>
              <a:rPr lang="en-AU" sz="2000" kern="0" dirty="0">
                <a:solidFill>
                  <a:schemeClr val="bg1"/>
                </a:solidFill>
              </a:rPr>
              <a:t>2. BBOP ( </a:t>
            </a:r>
            <a:r>
              <a:rPr lang="en-AU" sz="2000" kern="0" dirty="0" err="1">
                <a:solidFill>
                  <a:schemeClr val="bg1"/>
                </a:solidFill>
              </a:rPr>
              <a:t>BrilLian</a:t>
            </a:r>
            <a:r>
              <a:rPr lang="en-AU" sz="2000" kern="0" dirty="0">
                <a:solidFill>
                  <a:schemeClr val="bg1"/>
                </a:solidFill>
              </a:rPr>
              <a:t> Banking Officer Program)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0A20FE-35CD-E81B-9577-D99F25D233E7}"/>
              </a:ext>
            </a:extLst>
          </p:cNvPr>
          <p:cNvSpPr txBox="1">
            <a:spLocks/>
          </p:cNvSpPr>
          <p:nvPr/>
        </p:nvSpPr>
        <p:spPr>
          <a:xfrm>
            <a:off x="-2057400" y="3883223"/>
            <a:ext cx="89916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2E5496"/>
                </a:solidFill>
                <a:latin typeface="Trebuchet MS" panose="020B0603020202020204"/>
                <a:ea typeface="+mj-ea"/>
                <a:cs typeface="Trebuchet MS" panose="020B0603020202020204"/>
              </a:defRPr>
            </a:lvl1pPr>
          </a:lstStyle>
          <a:p>
            <a:pPr algn="ctr"/>
            <a:r>
              <a:rPr lang="en-AU" sz="2000" kern="0" dirty="0">
                <a:solidFill>
                  <a:schemeClr val="bg1"/>
                </a:solidFill>
              </a:rPr>
              <a:t>3. BIP( </a:t>
            </a:r>
            <a:r>
              <a:rPr lang="en-AU" sz="2000" kern="0" dirty="0" err="1">
                <a:solidFill>
                  <a:schemeClr val="bg1"/>
                </a:solidFill>
              </a:rPr>
              <a:t>BrilLian</a:t>
            </a:r>
            <a:r>
              <a:rPr lang="en-AU" sz="2000" kern="0" dirty="0">
                <a:solidFill>
                  <a:schemeClr val="bg1"/>
                </a:solidFill>
              </a:rPr>
              <a:t> Internship Program)</a:t>
            </a:r>
          </a:p>
        </p:txBody>
      </p:sp>
    </p:spTree>
    <p:extLst>
      <p:ext uri="{BB962C8B-B14F-4D97-AF65-F5344CB8AC3E}">
        <p14:creationId xmlns:p14="http://schemas.microsoft.com/office/powerpoint/2010/main" val="143047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61722" y="2350769"/>
              <a:ext cx="12130405" cy="4507230"/>
            </a:xfrm>
            <a:custGeom>
              <a:avLst/>
              <a:gdLst/>
              <a:ahLst/>
              <a:cxnLst/>
              <a:rect l="l" t="t" r="r" b="b"/>
              <a:pathLst>
                <a:path w="12130405" h="4507230">
                  <a:moveTo>
                    <a:pt x="6545580" y="1244854"/>
                  </a:moveTo>
                  <a:lnTo>
                    <a:pt x="6325235" y="1244854"/>
                  </a:lnTo>
                  <a:lnTo>
                    <a:pt x="6325235" y="1091946"/>
                  </a:lnTo>
                  <a:lnTo>
                    <a:pt x="6230874" y="1091946"/>
                  </a:lnTo>
                  <a:lnTo>
                    <a:pt x="6230874" y="754761"/>
                  </a:lnTo>
                  <a:lnTo>
                    <a:pt x="6230874" y="696341"/>
                  </a:lnTo>
                  <a:lnTo>
                    <a:pt x="6055614" y="754761"/>
                  </a:lnTo>
                  <a:lnTo>
                    <a:pt x="6037580" y="462534"/>
                  </a:lnTo>
                  <a:lnTo>
                    <a:pt x="6015101" y="768223"/>
                  </a:lnTo>
                  <a:lnTo>
                    <a:pt x="5817235" y="840232"/>
                  </a:lnTo>
                  <a:lnTo>
                    <a:pt x="5817235" y="1091946"/>
                  </a:lnTo>
                  <a:lnTo>
                    <a:pt x="5722874" y="1091946"/>
                  </a:lnTo>
                  <a:lnTo>
                    <a:pt x="5722874" y="1244854"/>
                  </a:lnTo>
                  <a:lnTo>
                    <a:pt x="5484622" y="1244854"/>
                  </a:lnTo>
                  <a:lnTo>
                    <a:pt x="5484622" y="1510157"/>
                  </a:lnTo>
                  <a:lnTo>
                    <a:pt x="5722874" y="1510157"/>
                  </a:lnTo>
                  <a:lnTo>
                    <a:pt x="5722874" y="1609090"/>
                  </a:lnTo>
                  <a:lnTo>
                    <a:pt x="5484622" y="1609090"/>
                  </a:lnTo>
                  <a:lnTo>
                    <a:pt x="5484622" y="1878838"/>
                  </a:lnTo>
                  <a:lnTo>
                    <a:pt x="5722874" y="1878838"/>
                  </a:lnTo>
                  <a:lnTo>
                    <a:pt x="5722874" y="3519843"/>
                  </a:lnTo>
                  <a:lnTo>
                    <a:pt x="5597017" y="3519843"/>
                  </a:lnTo>
                  <a:lnTo>
                    <a:pt x="5597017" y="3047746"/>
                  </a:lnTo>
                  <a:lnTo>
                    <a:pt x="5597017" y="2917317"/>
                  </a:lnTo>
                  <a:lnTo>
                    <a:pt x="5597017" y="2045081"/>
                  </a:lnTo>
                  <a:lnTo>
                    <a:pt x="4904740" y="2746502"/>
                  </a:lnTo>
                  <a:lnTo>
                    <a:pt x="4904740" y="2917317"/>
                  </a:lnTo>
                  <a:lnTo>
                    <a:pt x="4765294" y="2917317"/>
                  </a:lnTo>
                  <a:lnTo>
                    <a:pt x="4765294" y="1802384"/>
                  </a:lnTo>
                  <a:lnTo>
                    <a:pt x="4652899" y="1802384"/>
                  </a:lnTo>
                  <a:lnTo>
                    <a:pt x="4652899" y="1424686"/>
                  </a:lnTo>
                  <a:lnTo>
                    <a:pt x="4010025" y="1424686"/>
                  </a:lnTo>
                  <a:lnTo>
                    <a:pt x="4010025" y="1811401"/>
                  </a:lnTo>
                  <a:lnTo>
                    <a:pt x="3848227" y="1811401"/>
                  </a:lnTo>
                  <a:lnTo>
                    <a:pt x="3848227" y="2917317"/>
                  </a:lnTo>
                  <a:lnTo>
                    <a:pt x="3650361" y="2917317"/>
                  </a:lnTo>
                  <a:lnTo>
                    <a:pt x="3650361" y="2544191"/>
                  </a:lnTo>
                  <a:lnTo>
                    <a:pt x="3650361" y="934593"/>
                  </a:lnTo>
                  <a:lnTo>
                    <a:pt x="2521966" y="1384173"/>
                  </a:lnTo>
                  <a:lnTo>
                    <a:pt x="2521966" y="2544191"/>
                  </a:lnTo>
                  <a:lnTo>
                    <a:pt x="2144395" y="2544191"/>
                  </a:lnTo>
                  <a:lnTo>
                    <a:pt x="2144395" y="2301367"/>
                  </a:lnTo>
                  <a:lnTo>
                    <a:pt x="2423160" y="2301367"/>
                  </a:lnTo>
                  <a:lnTo>
                    <a:pt x="1595882" y="1730375"/>
                  </a:lnTo>
                  <a:lnTo>
                    <a:pt x="773239" y="2301367"/>
                  </a:lnTo>
                  <a:lnTo>
                    <a:pt x="1051966" y="2301367"/>
                  </a:lnTo>
                  <a:lnTo>
                    <a:pt x="1051966" y="3047746"/>
                  </a:lnTo>
                  <a:lnTo>
                    <a:pt x="773239" y="3047746"/>
                  </a:lnTo>
                  <a:lnTo>
                    <a:pt x="773239" y="2301367"/>
                  </a:lnTo>
                  <a:lnTo>
                    <a:pt x="773239" y="1537081"/>
                  </a:lnTo>
                  <a:lnTo>
                    <a:pt x="0" y="1537081"/>
                  </a:lnTo>
                  <a:lnTo>
                    <a:pt x="0" y="4507230"/>
                  </a:lnTo>
                  <a:lnTo>
                    <a:pt x="6433185" y="4507230"/>
                  </a:lnTo>
                  <a:lnTo>
                    <a:pt x="6433185" y="3519843"/>
                  </a:lnTo>
                  <a:lnTo>
                    <a:pt x="6325235" y="3519843"/>
                  </a:lnTo>
                  <a:lnTo>
                    <a:pt x="6325235" y="1878838"/>
                  </a:lnTo>
                  <a:lnTo>
                    <a:pt x="6545580" y="1878838"/>
                  </a:lnTo>
                  <a:lnTo>
                    <a:pt x="6545580" y="1609090"/>
                  </a:lnTo>
                  <a:lnTo>
                    <a:pt x="6325235" y="1609090"/>
                  </a:lnTo>
                  <a:lnTo>
                    <a:pt x="6325235" y="1510157"/>
                  </a:lnTo>
                  <a:lnTo>
                    <a:pt x="6545580" y="1510157"/>
                  </a:lnTo>
                  <a:lnTo>
                    <a:pt x="6545580" y="1244854"/>
                  </a:lnTo>
                  <a:close/>
                </a:path>
                <a:path w="12130405" h="4507230">
                  <a:moveTo>
                    <a:pt x="12130278" y="0"/>
                  </a:moveTo>
                  <a:lnTo>
                    <a:pt x="11737848" y="0"/>
                  </a:lnTo>
                  <a:lnTo>
                    <a:pt x="11737848" y="463042"/>
                  </a:lnTo>
                  <a:lnTo>
                    <a:pt x="11414252" y="463042"/>
                  </a:lnTo>
                  <a:lnTo>
                    <a:pt x="11414252" y="2517521"/>
                  </a:lnTo>
                  <a:lnTo>
                    <a:pt x="11243437" y="2517521"/>
                  </a:lnTo>
                  <a:lnTo>
                    <a:pt x="11243437" y="2481453"/>
                  </a:lnTo>
                  <a:lnTo>
                    <a:pt x="11243437" y="1573403"/>
                  </a:lnTo>
                  <a:lnTo>
                    <a:pt x="10178034" y="1573403"/>
                  </a:lnTo>
                  <a:lnTo>
                    <a:pt x="10178034" y="2481453"/>
                  </a:lnTo>
                  <a:lnTo>
                    <a:pt x="9993757" y="2481453"/>
                  </a:lnTo>
                  <a:lnTo>
                    <a:pt x="9993757" y="2022983"/>
                  </a:lnTo>
                  <a:lnTo>
                    <a:pt x="9611614" y="2022983"/>
                  </a:lnTo>
                  <a:lnTo>
                    <a:pt x="9611614" y="2481453"/>
                  </a:lnTo>
                  <a:lnTo>
                    <a:pt x="9382379" y="2481453"/>
                  </a:lnTo>
                  <a:lnTo>
                    <a:pt x="9382379" y="2211832"/>
                  </a:lnTo>
                  <a:lnTo>
                    <a:pt x="9382379" y="2072386"/>
                  </a:lnTo>
                  <a:lnTo>
                    <a:pt x="9382379" y="1092454"/>
                  </a:lnTo>
                  <a:lnTo>
                    <a:pt x="9256522" y="1092454"/>
                  </a:lnTo>
                  <a:lnTo>
                    <a:pt x="9256522" y="894588"/>
                  </a:lnTo>
                  <a:lnTo>
                    <a:pt x="8869934" y="894588"/>
                  </a:lnTo>
                  <a:lnTo>
                    <a:pt x="8869934" y="1092454"/>
                  </a:lnTo>
                  <a:lnTo>
                    <a:pt x="8739505" y="1092454"/>
                  </a:lnTo>
                  <a:lnTo>
                    <a:pt x="8739505" y="2072386"/>
                  </a:lnTo>
                  <a:lnTo>
                    <a:pt x="8550656" y="2072386"/>
                  </a:lnTo>
                  <a:lnTo>
                    <a:pt x="8550656" y="1092454"/>
                  </a:lnTo>
                  <a:lnTo>
                    <a:pt x="8420354" y="1092454"/>
                  </a:lnTo>
                  <a:lnTo>
                    <a:pt x="8420354" y="894588"/>
                  </a:lnTo>
                  <a:lnTo>
                    <a:pt x="8038211" y="894588"/>
                  </a:lnTo>
                  <a:lnTo>
                    <a:pt x="8038211" y="1092454"/>
                  </a:lnTo>
                  <a:lnTo>
                    <a:pt x="7907909" y="1092454"/>
                  </a:lnTo>
                  <a:lnTo>
                    <a:pt x="7907909" y="3191776"/>
                  </a:lnTo>
                  <a:lnTo>
                    <a:pt x="7651623" y="3191764"/>
                  </a:lnTo>
                  <a:lnTo>
                    <a:pt x="7651623" y="2809748"/>
                  </a:lnTo>
                  <a:lnTo>
                    <a:pt x="7561707" y="2809748"/>
                  </a:lnTo>
                  <a:lnTo>
                    <a:pt x="7561707" y="2396109"/>
                  </a:lnTo>
                  <a:lnTo>
                    <a:pt x="7390892" y="2396109"/>
                  </a:lnTo>
                  <a:lnTo>
                    <a:pt x="7390892" y="1982470"/>
                  </a:lnTo>
                  <a:lnTo>
                    <a:pt x="6775069" y="2216277"/>
                  </a:lnTo>
                  <a:lnTo>
                    <a:pt x="6775069" y="2396109"/>
                  </a:lnTo>
                  <a:lnTo>
                    <a:pt x="6604254" y="2396109"/>
                  </a:lnTo>
                  <a:lnTo>
                    <a:pt x="6604254" y="2809748"/>
                  </a:lnTo>
                  <a:lnTo>
                    <a:pt x="6514325" y="2809748"/>
                  </a:lnTo>
                  <a:lnTo>
                    <a:pt x="6514325" y="4507230"/>
                  </a:lnTo>
                  <a:lnTo>
                    <a:pt x="8550656" y="4507230"/>
                  </a:lnTo>
                  <a:lnTo>
                    <a:pt x="8550656" y="3191776"/>
                  </a:lnTo>
                  <a:lnTo>
                    <a:pt x="8550656" y="2211832"/>
                  </a:lnTo>
                  <a:lnTo>
                    <a:pt x="8739505" y="2211832"/>
                  </a:lnTo>
                  <a:lnTo>
                    <a:pt x="8739505" y="4507230"/>
                  </a:lnTo>
                  <a:lnTo>
                    <a:pt x="9382379" y="4507230"/>
                  </a:lnTo>
                  <a:lnTo>
                    <a:pt x="9382379" y="4252747"/>
                  </a:lnTo>
                  <a:lnTo>
                    <a:pt x="11122025" y="4252747"/>
                  </a:lnTo>
                  <a:lnTo>
                    <a:pt x="11122025" y="4507230"/>
                  </a:lnTo>
                  <a:lnTo>
                    <a:pt x="12130278" y="4507230"/>
                  </a:lnTo>
                  <a:lnTo>
                    <a:pt x="12130278" y="4252747"/>
                  </a:lnTo>
                  <a:lnTo>
                    <a:pt x="12130278" y="2517521"/>
                  </a:lnTo>
                  <a:lnTo>
                    <a:pt x="12130278" y="0"/>
                  </a:lnTo>
                  <a:close/>
                </a:path>
              </a:pathLst>
            </a:custGeom>
            <a:solidFill>
              <a:srgbClr val="1F386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673" y="5260847"/>
              <a:ext cx="12133580" cy="1597660"/>
            </a:xfrm>
            <a:custGeom>
              <a:avLst/>
              <a:gdLst/>
              <a:ahLst/>
              <a:cxnLst/>
              <a:rect l="l" t="t" r="r" b="b"/>
              <a:pathLst>
                <a:path w="12133580" h="1597659">
                  <a:moveTo>
                    <a:pt x="657606" y="756450"/>
                  </a:moveTo>
                  <a:lnTo>
                    <a:pt x="163448" y="1030147"/>
                  </a:lnTo>
                  <a:lnTo>
                    <a:pt x="163448" y="1303832"/>
                  </a:lnTo>
                  <a:lnTo>
                    <a:pt x="0" y="1395056"/>
                  </a:lnTo>
                  <a:lnTo>
                    <a:pt x="0" y="1597149"/>
                  </a:lnTo>
                  <a:lnTo>
                    <a:pt x="657606" y="1597149"/>
                  </a:lnTo>
                  <a:lnTo>
                    <a:pt x="657606" y="1395056"/>
                  </a:lnTo>
                  <a:lnTo>
                    <a:pt x="12133326" y="1395056"/>
                  </a:lnTo>
                  <a:lnTo>
                    <a:pt x="12133326" y="1338046"/>
                  </a:lnTo>
                  <a:lnTo>
                    <a:pt x="5063236" y="1338046"/>
                  </a:lnTo>
                  <a:lnTo>
                    <a:pt x="5063236" y="1288630"/>
                  </a:lnTo>
                  <a:lnTo>
                    <a:pt x="657606" y="1288630"/>
                  </a:lnTo>
                  <a:lnTo>
                    <a:pt x="657606" y="756450"/>
                  </a:lnTo>
                  <a:close/>
                </a:path>
                <a:path w="12133580" h="1597659">
                  <a:moveTo>
                    <a:pt x="6682485" y="1395056"/>
                  </a:moveTo>
                  <a:lnTo>
                    <a:pt x="775449" y="1395056"/>
                  </a:lnTo>
                  <a:lnTo>
                    <a:pt x="775449" y="1597149"/>
                  </a:lnTo>
                  <a:lnTo>
                    <a:pt x="6682485" y="1597149"/>
                  </a:lnTo>
                  <a:lnTo>
                    <a:pt x="6682485" y="1395056"/>
                  </a:lnTo>
                  <a:close/>
                </a:path>
                <a:path w="12133580" h="1597659">
                  <a:moveTo>
                    <a:pt x="12133326" y="1395056"/>
                  </a:moveTo>
                  <a:lnTo>
                    <a:pt x="6800342" y="1395056"/>
                  </a:lnTo>
                  <a:lnTo>
                    <a:pt x="6800342" y="1597149"/>
                  </a:lnTo>
                  <a:lnTo>
                    <a:pt x="12133326" y="1597149"/>
                  </a:lnTo>
                  <a:lnTo>
                    <a:pt x="12133326" y="1395056"/>
                  </a:lnTo>
                  <a:close/>
                </a:path>
                <a:path w="12133580" h="1597659">
                  <a:moveTo>
                    <a:pt x="5496560" y="969327"/>
                  </a:moveTo>
                  <a:lnTo>
                    <a:pt x="5325491" y="969327"/>
                  </a:lnTo>
                  <a:lnTo>
                    <a:pt x="5325491" y="1250619"/>
                  </a:lnTo>
                  <a:lnTo>
                    <a:pt x="5063236" y="1338046"/>
                  </a:lnTo>
                  <a:lnTo>
                    <a:pt x="11088116" y="1338046"/>
                  </a:lnTo>
                  <a:lnTo>
                    <a:pt x="11088116" y="1319034"/>
                  </a:lnTo>
                  <a:lnTo>
                    <a:pt x="6157976" y="1319034"/>
                  </a:lnTo>
                  <a:lnTo>
                    <a:pt x="6157976" y="1193596"/>
                  </a:lnTo>
                  <a:lnTo>
                    <a:pt x="5496560" y="1193596"/>
                  </a:lnTo>
                  <a:lnTo>
                    <a:pt x="5496560" y="969327"/>
                  </a:lnTo>
                  <a:close/>
                </a:path>
                <a:path w="12133580" h="1597659">
                  <a:moveTo>
                    <a:pt x="11521440" y="969327"/>
                  </a:moveTo>
                  <a:lnTo>
                    <a:pt x="11357991" y="969327"/>
                  </a:lnTo>
                  <a:lnTo>
                    <a:pt x="11357991" y="1250619"/>
                  </a:lnTo>
                  <a:lnTo>
                    <a:pt x="11088116" y="1338046"/>
                  </a:lnTo>
                  <a:lnTo>
                    <a:pt x="12133326" y="1338046"/>
                  </a:lnTo>
                  <a:lnTo>
                    <a:pt x="12133326" y="1193596"/>
                  </a:lnTo>
                  <a:lnTo>
                    <a:pt x="11521440" y="1193596"/>
                  </a:lnTo>
                  <a:lnTo>
                    <a:pt x="11521440" y="969327"/>
                  </a:lnTo>
                  <a:close/>
                </a:path>
                <a:path w="12133580" h="1597659">
                  <a:moveTo>
                    <a:pt x="6682485" y="756450"/>
                  </a:moveTo>
                  <a:lnTo>
                    <a:pt x="6188329" y="1030147"/>
                  </a:lnTo>
                  <a:lnTo>
                    <a:pt x="6188329" y="1303832"/>
                  </a:lnTo>
                  <a:lnTo>
                    <a:pt x="6157976" y="1319034"/>
                  </a:lnTo>
                  <a:lnTo>
                    <a:pt x="11088116" y="1319034"/>
                  </a:lnTo>
                  <a:lnTo>
                    <a:pt x="11088116" y="1288630"/>
                  </a:lnTo>
                  <a:lnTo>
                    <a:pt x="6682485" y="1288630"/>
                  </a:lnTo>
                  <a:lnTo>
                    <a:pt x="6682485" y="756450"/>
                  </a:lnTo>
                  <a:close/>
                </a:path>
                <a:path w="12133580" h="1597659">
                  <a:moveTo>
                    <a:pt x="1273429" y="756450"/>
                  </a:moveTo>
                  <a:lnTo>
                    <a:pt x="775449" y="1030147"/>
                  </a:lnTo>
                  <a:lnTo>
                    <a:pt x="775449" y="1288630"/>
                  </a:lnTo>
                  <a:lnTo>
                    <a:pt x="5063236" y="1288630"/>
                  </a:lnTo>
                  <a:lnTo>
                    <a:pt x="5063236" y="1205001"/>
                  </a:lnTo>
                  <a:lnTo>
                    <a:pt x="1410208" y="1205001"/>
                  </a:lnTo>
                  <a:lnTo>
                    <a:pt x="1410208" y="1033945"/>
                  </a:lnTo>
                  <a:lnTo>
                    <a:pt x="1273429" y="1033945"/>
                  </a:lnTo>
                  <a:lnTo>
                    <a:pt x="1273429" y="756450"/>
                  </a:lnTo>
                  <a:close/>
                </a:path>
                <a:path w="12133580" h="1597659">
                  <a:moveTo>
                    <a:pt x="7294499" y="756450"/>
                  </a:moveTo>
                  <a:lnTo>
                    <a:pt x="6800342" y="1030147"/>
                  </a:lnTo>
                  <a:lnTo>
                    <a:pt x="6800342" y="1288630"/>
                  </a:lnTo>
                  <a:lnTo>
                    <a:pt x="11088116" y="1288630"/>
                  </a:lnTo>
                  <a:lnTo>
                    <a:pt x="11088116" y="1205001"/>
                  </a:lnTo>
                  <a:lnTo>
                    <a:pt x="7435087" y="1205001"/>
                  </a:lnTo>
                  <a:lnTo>
                    <a:pt x="7435087" y="1033945"/>
                  </a:lnTo>
                  <a:lnTo>
                    <a:pt x="7294499" y="1033945"/>
                  </a:lnTo>
                  <a:lnTo>
                    <a:pt x="7294499" y="756450"/>
                  </a:lnTo>
                  <a:close/>
                </a:path>
                <a:path w="12133580" h="1597659">
                  <a:moveTo>
                    <a:pt x="1824608" y="931303"/>
                  </a:moveTo>
                  <a:lnTo>
                    <a:pt x="1607946" y="931303"/>
                  </a:lnTo>
                  <a:lnTo>
                    <a:pt x="1607946" y="1205001"/>
                  </a:lnTo>
                  <a:lnTo>
                    <a:pt x="5063236" y="1205001"/>
                  </a:lnTo>
                  <a:lnTo>
                    <a:pt x="5063236" y="1151775"/>
                  </a:lnTo>
                  <a:lnTo>
                    <a:pt x="2991485" y="1151775"/>
                  </a:lnTo>
                  <a:lnTo>
                    <a:pt x="2991485" y="1033945"/>
                  </a:lnTo>
                  <a:lnTo>
                    <a:pt x="1824608" y="1033945"/>
                  </a:lnTo>
                  <a:lnTo>
                    <a:pt x="1824608" y="931303"/>
                  </a:lnTo>
                  <a:close/>
                </a:path>
                <a:path w="12133580" h="1597659">
                  <a:moveTo>
                    <a:pt x="7845679" y="931303"/>
                  </a:moveTo>
                  <a:lnTo>
                    <a:pt x="7629017" y="931303"/>
                  </a:lnTo>
                  <a:lnTo>
                    <a:pt x="7629017" y="1205001"/>
                  </a:lnTo>
                  <a:lnTo>
                    <a:pt x="11088116" y="1205001"/>
                  </a:lnTo>
                  <a:lnTo>
                    <a:pt x="11088116" y="1151775"/>
                  </a:lnTo>
                  <a:lnTo>
                    <a:pt x="9016492" y="1151775"/>
                  </a:lnTo>
                  <a:lnTo>
                    <a:pt x="9016492" y="1033945"/>
                  </a:lnTo>
                  <a:lnTo>
                    <a:pt x="7845679" y="1033945"/>
                  </a:lnTo>
                  <a:lnTo>
                    <a:pt x="7845679" y="931303"/>
                  </a:lnTo>
                  <a:close/>
                </a:path>
                <a:path w="12133580" h="1597659">
                  <a:moveTo>
                    <a:pt x="6157976" y="832472"/>
                  </a:moveTo>
                  <a:lnTo>
                    <a:pt x="5713222" y="832472"/>
                  </a:lnTo>
                  <a:lnTo>
                    <a:pt x="5713222" y="1121371"/>
                  </a:lnTo>
                  <a:lnTo>
                    <a:pt x="5496560" y="1193596"/>
                  </a:lnTo>
                  <a:lnTo>
                    <a:pt x="6157976" y="1193596"/>
                  </a:lnTo>
                  <a:lnTo>
                    <a:pt x="6157976" y="832472"/>
                  </a:lnTo>
                  <a:close/>
                </a:path>
                <a:path w="12133580" h="1597659">
                  <a:moveTo>
                    <a:pt x="12133326" y="832472"/>
                  </a:moveTo>
                  <a:lnTo>
                    <a:pt x="11738102" y="832472"/>
                  </a:lnTo>
                  <a:lnTo>
                    <a:pt x="11738102" y="1121371"/>
                  </a:lnTo>
                  <a:lnTo>
                    <a:pt x="11521440" y="1193596"/>
                  </a:lnTo>
                  <a:lnTo>
                    <a:pt x="12133326" y="1193596"/>
                  </a:lnTo>
                  <a:lnTo>
                    <a:pt x="12133326" y="832472"/>
                  </a:lnTo>
                  <a:close/>
                </a:path>
                <a:path w="12133580" h="1597659">
                  <a:moveTo>
                    <a:pt x="3580765" y="904697"/>
                  </a:moveTo>
                  <a:lnTo>
                    <a:pt x="2991485" y="1151775"/>
                  </a:lnTo>
                  <a:lnTo>
                    <a:pt x="5063236" y="1151775"/>
                  </a:lnTo>
                  <a:lnTo>
                    <a:pt x="5063236" y="1132776"/>
                  </a:lnTo>
                  <a:lnTo>
                    <a:pt x="4143248" y="1132776"/>
                  </a:lnTo>
                  <a:lnTo>
                    <a:pt x="3580765" y="904697"/>
                  </a:lnTo>
                  <a:close/>
                </a:path>
                <a:path w="12133580" h="1597659">
                  <a:moveTo>
                    <a:pt x="9605645" y="904697"/>
                  </a:moveTo>
                  <a:lnTo>
                    <a:pt x="9016492" y="1151775"/>
                  </a:lnTo>
                  <a:lnTo>
                    <a:pt x="11088116" y="1151775"/>
                  </a:lnTo>
                  <a:lnTo>
                    <a:pt x="11088116" y="1132776"/>
                  </a:lnTo>
                  <a:lnTo>
                    <a:pt x="10164445" y="1132776"/>
                  </a:lnTo>
                  <a:lnTo>
                    <a:pt x="9605645" y="904697"/>
                  </a:lnTo>
                  <a:close/>
                </a:path>
                <a:path w="12133580" h="1597659">
                  <a:moveTo>
                    <a:pt x="4740148" y="448551"/>
                  </a:moveTo>
                  <a:lnTo>
                    <a:pt x="4143248" y="448551"/>
                  </a:lnTo>
                  <a:lnTo>
                    <a:pt x="4143248" y="1132776"/>
                  </a:lnTo>
                  <a:lnTo>
                    <a:pt x="5063236" y="1132776"/>
                  </a:lnTo>
                  <a:lnTo>
                    <a:pt x="5063236" y="969327"/>
                  </a:lnTo>
                  <a:lnTo>
                    <a:pt x="4740148" y="969327"/>
                  </a:lnTo>
                  <a:lnTo>
                    <a:pt x="4740148" y="448551"/>
                  </a:lnTo>
                  <a:close/>
                </a:path>
                <a:path w="12133580" h="1597659">
                  <a:moveTo>
                    <a:pt x="10765028" y="448551"/>
                  </a:moveTo>
                  <a:lnTo>
                    <a:pt x="10164445" y="448551"/>
                  </a:lnTo>
                  <a:lnTo>
                    <a:pt x="10164445" y="1132776"/>
                  </a:lnTo>
                  <a:lnTo>
                    <a:pt x="11088116" y="1132776"/>
                  </a:lnTo>
                  <a:lnTo>
                    <a:pt x="11088116" y="969327"/>
                  </a:lnTo>
                  <a:lnTo>
                    <a:pt x="10765028" y="969327"/>
                  </a:lnTo>
                  <a:lnTo>
                    <a:pt x="10765028" y="448551"/>
                  </a:lnTo>
                  <a:close/>
                </a:path>
                <a:path w="12133580" h="1597659">
                  <a:moveTo>
                    <a:pt x="2991485" y="756450"/>
                  </a:moveTo>
                  <a:lnTo>
                    <a:pt x="2250313" y="756450"/>
                  </a:lnTo>
                  <a:lnTo>
                    <a:pt x="2250313" y="1033945"/>
                  </a:lnTo>
                  <a:lnTo>
                    <a:pt x="2991485" y="1033945"/>
                  </a:lnTo>
                  <a:lnTo>
                    <a:pt x="2991485" y="756450"/>
                  </a:lnTo>
                  <a:close/>
                </a:path>
                <a:path w="12133580" h="1597659">
                  <a:moveTo>
                    <a:pt x="9016492" y="756450"/>
                  </a:moveTo>
                  <a:lnTo>
                    <a:pt x="8275193" y="756450"/>
                  </a:lnTo>
                  <a:lnTo>
                    <a:pt x="8275193" y="1033945"/>
                  </a:lnTo>
                  <a:lnTo>
                    <a:pt x="9016492" y="1033945"/>
                  </a:lnTo>
                  <a:lnTo>
                    <a:pt x="9016492" y="756450"/>
                  </a:lnTo>
                  <a:close/>
                </a:path>
                <a:path w="12133580" h="1597659">
                  <a:moveTo>
                    <a:pt x="5063236" y="737438"/>
                  </a:moveTo>
                  <a:lnTo>
                    <a:pt x="4884547" y="737438"/>
                  </a:lnTo>
                  <a:lnTo>
                    <a:pt x="4884547" y="969327"/>
                  </a:lnTo>
                  <a:lnTo>
                    <a:pt x="5063236" y="969327"/>
                  </a:lnTo>
                  <a:lnTo>
                    <a:pt x="5063236" y="737438"/>
                  </a:lnTo>
                  <a:close/>
                </a:path>
                <a:path w="12133580" h="1597659">
                  <a:moveTo>
                    <a:pt x="11088116" y="737438"/>
                  </a:moveTo>
                  <a:lnTo>
                    <a:pt x="10909427" y="737438"/>
                  </a:lnTo>
                  <a:lnTo>
                    <a:pt x="10909427" y="969327"/>
                  </a:lnTo>
                  <a:lnTo>
                    <a:pt x="11088116" y="969327"/>
                  </a:lnTo>
                  <a:lnTo>
                    <a:pt x="11088116" y="737438"/>
                  </a:lnTo>
                  <a:close/>
                </a:path>
                <a:path w="12133580" h="1597659">
                  <a:moveTo>
                    <a:pt x="2926969" y="277494"/>
                  </a:moveTo>
                  <a:lnTo>
                    <a:pt x="2307336" y="277494"/>
                  </a:lnTo>
                  <a:lnTo>
                    <a:pt x="2307336" y="756450"/>
                  </a:lnTo>
                  <a:lnTo>
                    <a:pt x="2926969" y="756450"/>
                  </a:lnTo>
                  <a:lnTo>
                    <a:pt x="2926969" y="277494"/>
                  </a:lnTo>
                  <a:close/>
                </a:path>
                <a:path w="12133580" h="1597659">
                  <a:moveTo>
                    <a:pt x="8955659" y="627202"/>
                  </a:moveTo>
                  <a:lnTo>
                    <a:pt x="8332216" y="627202"/>
                  </a:lnTo>
                  <a:lnTo>
                    <a:pt x="8332216" y="756450"/>
                  </a:lnTo>
                  <a:lnTo>
                    <a:pt x="8955659" y="756450"/>
                  </a:lnTo>
                  <a:lnTo>
                    <a:pt x="8955659" y="627202"/>
                  </a:lnTo>
                  <a:close/>
                </a:path>
                <a:path w="12133580" h="1597659">
                  <a:moveTo>
                    <a:pt x="8666734" y="349719"/>
                  </a:moveTo>
                  <a:lnTo>
                    <a:pt x="8605901" y="349719"/>
                  </a:lnTo>
                  <a:lnTo>
                    <a:pt x="8605901" y="627202"/>
                  </a:lnTo>
                  <a:lnTo>
                    <a:pt x="8666734" y="627202"/>
                  </a:lnTo>
                  <a:lnTo>
                    <a:pt x="8666734" y="349719"/>
                  </a:lnTo>
                  <a:close/>
                </a:path>
                <a:path w="12133580" h="1597659">
                  <a:moveTo>
                    <a:pt x="4629912" y="277494"/>
                  </a:moveTo>
                  <a:lnTo>
                    <a:pt x="4249801" y="277494"/>
                  </a:lnTo>
                  <a:lnTo>
                    <a:pt x="4249801" y="448551"/>
                  </a:lnTo>
                  <a:lnTo>
                    <a:pt x="4629912" y="448551"/>
                  </a:lnTo>
                  <a:lnTo>
                    <a:pt x="4629912" y="277494"/>
                  </a:lnTo>
                  <a:close/>
                </a:path>
                <a:path w="12133580" h="1597659">
                  <a:moveTo>
                    <a:pt x="10662412" y="277494"/>
                  </a:moveTo>
                  <a:lnTo>
                    <a:pt x="10274681" y="277494"/>
                  </a:lnTo>
                  <a:lnTo>
                    <a:pt x="10274681" y="448551"/>
                  </a:lnTo>
                  <a:lnTo>
                    <a:pt x="10662412" y="448551"/>
                  </a:lnTo>
                  <a:lnTo>
                    <a:pt x="10662412" y="277494"/>
                  </a:lnTo>
                  <a:close/>
                </a:path>
                <a:path w="12133580" h="1597659">
                  <a:moveTo>
                    <a:pt x="2641854" y="0"/>
                  </a:moveTo>
                  <a:lnTo>
                    <a:pt x="2581021" y="0"/>
                  </a:lnTo>
                  <a:lnTo>
                    <a:pt x="2581021" y="277494"/>
                  </a:lnTo>
                  <a:lnTo>
                    <a:pt x="2641854" y="277494"/>
                  </a:lnTo>
                  <a:lnTo>
                    <a:pt x="2641854" y="0"/>
                  </a:lnTo>
                  <a:close/>
                </a:path>
                <a:path w="12133580" h="1597659">
                  <a:moveTo>
                    <a:pt x="4466463" y="201421"/>
                  </a:moveTo>
                  <a:lnTo>
                    <a:pt x="4413250" y="201421"/>
                  </a:lnTo>
                  <a:lnTo>
                    <a:pt x="4413250" y="277494"/>
                  </a:lnTo>
                  <a:lnTo>
                    <a:pt x="4466463" y="277494"/>
                  </a:lnTo>
                  <a:lnTo>
                    <a:pt x="4466463" y="201421"/>
                  </a:lnTo>
                  <a:close/>
                </a:path>
                <a:path w="12133580" h="1597659">
                  <a:moveTo>
                    <a:pt x="10491343" y="201421"/>
                  </a:moveTo>
                  <a:lnTo>
                    <a:pt x="10438130" y="201421"/>
                  </a:lnTo>
                  <a:lnTo>
                    <a:pt x="10438130" y="277494"/>
                  </a:lnTo>
                  <a:lnTo>
                    <a:pt x="10491343" y="277494"/>
                  </a:lnTo>
                  <a:lnTo>
                    <a:pt x="10491343" y="201421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6020562" cy="58239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19188" y="2116073"/>
              <a:ext cx="0" cy="878205"/>
            </a:xfrm>
            <a:custGeom>
              <a:avLst/>
              <a:gdLst/>
              <a:ahLst/>
              <a:cxnLst/>
              <a:rect l="l" t="t" r="r" b="b"/>
              <a:pathLst>
                <a:path h="878205">
                  <a:moveTo>
                    <a:pt x="0" y="0"/>
                  </a:moveTo>
                  <a:lnTo>
                    <a:pt x="0" y="878204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59904" y="2137664"/>
            <a:ext cx="30676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Thank</a:t>
            </a:r>
            <a:r>
              <a:rPr sz="4800" spc="-90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800" spc="-10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You</a:t>
            </a:r>
            <a:endParaRPr sz="4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444483" y="143255"/>
            <a:ext cx="3747770" cy="1602740"/>
            <a:chOff x="8444483" y="143255"/>
            <a:chExt cx="3747770" cy="1602740"/>
          </a:xfrm>
        </p:grpSpPr>
        <p:sp>
          <p:nvSpPr>
            <p:cNvPr id="10" name="object 10"/>
            <p:cNvSpPr/>
            <p:nvPr/>
          </p:nvSpPr>
          <p:spPr>
            <a:xfrm>
              <a:off x="8444483" y="230377"/>
              <a:ext cx="3747516" cy="15153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3437" y="143255"/>
              <a:ext cx="1382268" cy="6088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772" y="4215384"/>
            <a:ext cx="1685925" cy="557530"/>
          </a:xfrm>
          <a:custGeom>
            <a:avLst/>
            <a:gdLst/>
            <a:ahLst/>
            <a:cxnLst/>
            <a:rect l="l" t="t" r="r" b="b"/>
            <a:pathLst>
              <a:path w="1685925" h="557529">
                <a:moveTo>
                  <a:pt x="1685925" y="0"/>
                </a:moveTo>
                <a:lnTo>
                  <a:pt x="1622750" y="1027"/>
                </a:lnTo>
                <a:lnTo>
                  <a:pt x="1559892" y="4040"/>
                </a:lnTo>
                <a:lnTo>
                  <a:pt x="1497666" y="8933"/>
                </a:lnTo>
                <a:lnTo>
                  <a:pt x="1436389" y="15603"/>
                </a:lnTo>
                <a:lnTo>
                  <a:pt x="1376376" y="23945"/>
                </a:lnTo>
                <a:lnTo>
                  <a:pt x="1317944" y="33854"/>
                </a:lnTo>
                <a:lnTo>
                  <a:pt x="1261408" y="45226"/>
                </a:lnTo>
                <a:lnTo>
                  <a:pt x="1207086" y="57956"/>
                </a:lnTo>
                <a:lnTo>
                  <a:pt x="1155292" y="71940"/>
                </a:lnTo>
                <a:lnTo>
                  <a:pt x="1106344" y="87074"/>
                </a:lnTo>
                <a:lnTo>
                  <a:pt x="1060557" y="103252"/>
                </a:lnTo>
                <a:lnTo>
                  <a:pt x="1018248" y="120371"/>
                </a:lnTo>
                <a:lnTo>
                  <a:pt x="979732" y="138326"/>
                </a:lnTo>
                <a:lnTo>
                  <a:pt x="945326" y="157012"/>
                </a:lnTo>
                <a:lnTo>
                  <a:pt x="890108" y="196161"/>
                </a:lnTo>
                <a:lnTo>
                  <a:pt x="855122" y="236981"/>
                </a:lnTo>
                <a:lnTo>
                  <a:pt x="842899" y="278638"/>
                </a:lnTo>
                <a:lnTo>
                  <a:pt x="839790" y="299519"/>
                </a:lnTo>
                <a:lnTo>
                  <a:pt x="830677" y="320297"/>
                </a:lnTo>
                <a:lnTo>
                  <a:pt x="795699" y="361128"/>
                </a:lnTo>
                <a:lnTo>
                  <a:pt x="740491" y="400290"/>
                </a:lnTo>
                <a:lnTo>
                  <a:pt x="706092" y="418985"/>
                </a:lnTo>
                <a:lnTo>
                  <a:pt x="667583" y="436949"/>
                </a:lnTo>
                <a:lnTo>
                  <a:pt x="625281" y="454077"/>
                </a:lnTo>
                <a:lnTo>
                  <a:pt x="579502" y="470265"/>
                </a:lnTo>
                <a:lnTo>
                  <a:pt x="530562" y="485408"/>
                </a:lnTo>
                <a:lnTo>
                  <a:pt x="478777" y="499401"/>
                </a:lnTo>
                <a:lnTo>
                  <a:pt x="424463" y="512140"/>
                </a:lnTo>
                <a:lnTo>
                  <a:pt x="367936" y="523521"/>
                </a:lnTo>
                <a:lnTo>
                  <a:pt x="309512" y="533437"/>
                </a:lnTo>
                <a:lnTo>
                  <a:pt x="249507" y="541786"/>
                </a:lnTo>
                <a:lnTo>
                  <a:pt x="188238" y="548461"/>
                </a:lnTo>
                <a:lnTo>
                  <a:pt x="126019" y="553359"/>
                </a:lnTo>
                <a:lnTo>
                  <a:pt x="63168" y="556374"/>
                </a:lnTo>
                <a:lnTo>
                  <a:pt x="0" y="557403"/>
                </a:lnTo>
              </a:path>
            </a:pathLst>
          </a:custGeom>
          <a:ln w="6096">
            <a:solidFill>
              <a:srgbClr val="4471C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127" y="188976"/>
            <a:ext cx="0" cy="594995"/>
          </a:xfrm>
          <a:custGeom>
            <a:avLst/>
            <a:gdLst/>
            <a:ahLst/>
            <a:cxnLst/>
            <a:rect l="l" t="t" r="r" b="b"/>
            <a:pathLst>
              <a:path h="594995">
                <a:moveTo>
                  <a:pt x="0" y="0"/>
                </a:moveTo>
                <a:lnTo>
                  <a:pt x="0" y="59474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1441" y="380745"/>
            <a:ext cx="39509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BRILIAN </a:t>
            </a:r>
            <a:r>
              <a:rPr sz="200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INTERNSHIP</a:t>
            </a:r>
            <a:r>
              <a:rPr sz="2000" b="1" spc="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PROGRAM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15200" y="1271245"/>
            <a:ext cx="1686560" cy="1453515"/>
          </a:xfrm>
          <a:custGeom>
            <a:avLst/>
            <a:gdLst/>
            <a:ahLst/>
            <a:cxnLst/>
            <a:rect l="l" t="t" r="r" b="b"/>
            <a:pathLst>
              <a:path w="1686559" h="1453514">
                <a:moveTo>
                  <a:pt x="843153" y="0"/>
                </a:moveTo>
                <a:lnTo>
                  <a:pt x="0" y="554989"/>
                </a:lnTo>
                <a:lnTo>
                  <a:pt x="322072" y="1453133"/>
                </a:lnTo>
                <a:lnTo>
                  <a:pt x="1364234" y="1453133"/>
                </a:lnTo>
                <a:lnTo>
                  <a:pt x="1686306" y="554989"/>
                </a:lnTo>
                <a:lnTo>
                  <a:pt x="843153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89869" y="228600"/>
            <a:ext cx="1600200" cy="514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4328" y="4508753"/>
            <a:ext cx="6621145" cy="1142365"/>
          </a:xfrm>
          <a:custGeom>
            <a:avLst/>
            <a:gdLst/>
            <a:ahLst/>
            <a:cxnLst/>
            <a:rect l="l" t="t" r="r" b="b"/>
            <a:pathLst>
              <a:path w="6621145" h="1142364">
                <a:moveTo>
                  <a:pt x="6621018" y="1083716"/>
                </a:moveTo>
                <a:lnTo>
                  <a:pt x="6616319" y="1078992"/>
                </a:lnTo>
                <a:lnTo>
                  <a:pt x="4699" y="1078992"/>
                </a:lnTo>
                <a:lnTo>
                  <a:pt x="0" y="1083716"/>
                </a:lnTo>
                <a:lnTo>
                  <a:pt x="0" y="1137513"/>
                </a:lnTo>
                <a:lnTo>
                  <a:pt x="4699" y="1142238"/>
                </a:lnTo>
                <a:lnTo>
                  <a:pt x="6616319" y="1142238"/>
                </a:lnTo>
                <a:lnTo>
                  <a:pt x="6621018" y="1137513"/>
                </a:lnTo>
                <a:lnTo>
                  <a:pt x="6621018" y="1083716"/>
                </a:lnTo>
                <a:close/>
              </a:path>
              <a:path w="6621145" h="1142364">
                <a:moveTo>
                  <a:pt x="6621018" y="4699"/>
                </a:moveTo>
                <a:lnTo>
                  <a:pt x="6616319" y="0"/>
                </a:lnTo>
                <a:lnTo>
                  <a:pt x="4699" y="0"/>
                </a:lnTo>
                <a:lnTo>
                  <a:pt x="0" y="4699"/>
                </a:lnTo>
                <a:lnTo>
                  <a:pt x="0" y="58547"/>
                </a:lnTo>
                <a:lnTo>
                  <a:pt x="4699" y="63246"/>
                </a:lnTo>
                <a:lnTo>
                  <a:pt x="6616319" y="63246"/>
                </a:lnTo>
                <a:lnTo>
                  <a:pt x="6621018" y="58547"/>
                </a:lnTo>
                <a:lnTo>
                  <a:pt x="6621018" y="469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221133" y="1266698"/>
            <a:ext cx="1686560" cy="1452880"/>
            <a:chOff x="1043177" y="1255013"/>
            <a:chExt cx="1686560" cy="1452880"/>
          </a:xfrm>
        </p:grpSpPr>
        <p:sp>
          <p:nvSpPr>
            <p:cNvPr id="9" name="object 9"/>
            <p:cNvSpPr/>
            <p:nvPr/>
          </p:nvSpPr>
          <p:spPr>
            <a:xfrm>
              <a:off x="1043177" y="1255013"/>
              <a:ext cx="1686560" cy="1452880"/>
            </a:xfrm>
            <a:custGeom>
              <a:avLst/>
              <a:gdLst/>
              <a:ahLst/>
              <a:cxnLst/>
              <a:rect l="l" t="t" r="r" b="b"/>
              <a:pathLst>
                <a:path w="1686560" h="1452880">
                  <a:moveTo>
                    <a:pt x="843153" y="0"/>
                  </a:moveTo>
                  <a:lnTo>
                    <a:pt x="0" y="554736"/>
                  </a:lnTo>
                  <a:lnTo>
                    <a:pt x="322072" y="1452372"/>
                  </a:lnTo>
                  <a:lnTo>
                    <a:pt x="1364234" y="1452372"/>
                  </a:lnTo>
                  <a:lnTo>
                    <a:pt x="1686305" y="554736"/>
                  </a:lnTo>
                  <a:lnTo>
                    <a:pt x="843153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21891" y="1553718"/>
              <a:ext cx="902208" cy="9022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49449" y="4463842"/>
            <a:ext cx="8178673" cy="2201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46000"/>
              </a:lnSpc>
              <a:spcBef>
                <a:spcPts val="95"/>
              </a:spcBef>
            </a:pPr>
            <a:r>
              <a:rPr lang="en-US" sz="4800" b="1" spc="-1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TRANSACTION EXCELLENT </a:t>
            </a:r>
            <a:endParaRPr sz="4800" dirty="0">
              <a:latin typeface="Trebuchet MS" panose="020B0603020202020204"/>
              <a:cs typeface="Trebuchet MS" panose="020B0603020202020204"/>
            </a:endParaRPr>
          </a:p>
          <a:p>
            <a:pPr algn="ctr">
              <a:lnSpc>
                <a:spcPct val="100000"/>
              </a:lnSpc>
              <a:spcBef>
                <a:spcPts val="2850"/>
              </a:spcBef>
            </a:pPr>
            <a:r>
              <a:rPr lang="en-US" sz="4800" b="1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BANKING SERVICE ASSISTANT</a:t>
            </a:r>
            <a:endParaRPr sz="4800" dirty="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624078" y="3641979"/>
            <a:ext cx="13763241" cy="3294127"/>
            <a:chOff x="0" y="3792473"/>
            <a:chExt cx="12192000" cy="3065780"/>
          </a:xfrm>
        </p:grpSpPr>
        <p:sp>
          <p:nvSpPr>
            <p:cNvPr id="16" name="object 16"/>
            <p:cNvSpPr/>
            <p:nvPr/>
          </p:nvSpPr>
          <p:spPr>
            <a:xfrm>
              <a:off x="2624327" y="6665975"/>
              <a:ext cx="6621145" cy="63500"/>
            </a:xfrm>
            <a:custGeom>
              <a:avLst/>
              <a:gdLst/>
              <a:ahLst/>
              <a:cxnLst/>
              <a:rect l="l" t="t" r="r" b="b"/>
              <a:pathLst>
                <a:path w="6621145" h="63500">
                  <a:moveTo>
                    <a:pt x="6616319" y="0"/>
                  </a:moveTo>
                  <a:lnTo>
                    <a:pt x="4699" y="0"/>
                  </a:lnTo>
                  <a:lnTo>
                    <a:pt x="0" y="4724"/>
                  </a:lnTo>
                  <a:lnTo>
                    <a:pt x="0" y="58521"/>
                  </a:lnTo>
                  <a:lnTo>
                    <a:pt x="4699" y="63246"/>
                  </a:lnTo>
                  <a:lnTo>
                    <a:pt x="6616319" y="63246"/>
                  </a:lnTo>
                  <a:lnTo>
                    <a:pt x="6621018" y="58521"/>
                  </a:lnTo>
                  <a:lnTo>
                    <a:pt x="6621018" y="472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3792473"/>
              <a:ext cx="12192000" cy="3065780"/>
            </a:xfrm>
            <a:custGeom>
              <a:avLst/>
              <a:gdLst/>
              <a:ahLst/>
              <a:cxnLst/>
              <a:rect l="l" t="t" r="r" b="b"/>
              <a:pathLst>
                <a:path w="12192000" h="3065779">
                  <a:moveTo>
                    <a:pt x="2729484" y="3065526"/>
                  </a:moveTo>
                  <a:lnTo>
                    <a:pt x="0" y="0"/>
                  </a:lnTo>
                  <a:lnTo>
                    <a:pt x="0" y="3065526"/>
                  </a:lnTo>
                  <a:lnTo>
                    <a:pt x="2729484" y="3065526"/>
                  </a:lnTo>
                  <a:close/>
                </a:path>
                <a:path w="12192000" h="3065779">
                  <a:moveTo>
                    <a:pt x="12192000" y="336042"/>
                  </a:moveTo>
                  <a:lnTo>
                    <a:pt x="9126474" y="3065526"/>
                  </a:lnTo>
                  <a:lnTo>
                    <a:pt x="12192000" y="3065526"/>
                  </a:lnTo>
                  <a:lnTo>
                    <a:pt x="12192000" y="3360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2127" y="5289041"/>
              <a:ext cx="1225550" cy="1440180"/>
            </a:xfrm>
            <a:custGeom>
              <a:avLst/>
              <a:gdLst/>
              <a:ahLst/>
              <a:cxnLst/>
              <a:rect l="l" t="t" r="r" b="b"/>
              <a:pathLst>
                <a:path w="1225550" h="1440179">
                  <a:moveTo>
                    <a:pt x="199644" y="0"/>
                  </a:moveTo>
                  <a:lnTo>
                    <a:pt x="1225296" y="1216875"/>
                  </a:lnTo>
                </a:path>
                <a:path w="1225550" h="1440179">
                  <a:moveTo>
                    <a:pt x="0" y="35814"/>
                  </a:moveTo>
                  <a:lnTo>
                    <a:pt x="1160018" y="1440002"/>
                  </a:lnTo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82250" y="5417057"/>
              <a:ext cx="1217295" cy="1026160"/>
            </a:xfrm>
            <a:custGeom>
              <a:avLst/>
              <a:gdLst/>
              <a:ahLst/>
              <a:cxnLst/>
              <a:rect l="l" t="t" r="r" b="b"/>
              <a:pathLst>
                <a:path w="1217295" h="1026160">
                  <a:moveTo>
                    <a:pt x="0" y="1025690"/>
                  </a:moveTo>
                  <a:lnTo>
                    <a:pt x="1216914" y="0"/>
                  </a:lnTo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63961" y="5537453"/>
              <a:ext cx="1404620" cy="1160145"/>
            </a:xfrm>
            <a:custGeom>
              <a:avLst/>
              <a:gdLst/>
              <a:ahLst/>
              <a:cxnLst/>
              <a:rect l="l" t="t" r="r" b="b"/>
              <a:pathLst>
                <a:path w="1404620" h="1160145">
                  <a:moveTo>
                    <a:pt x="1404239" y="0"/>
                  </a:moveTo>
                  <a:lnTo>
                    <a:pt x="0" y="1160005"/>
                  </a:lnTo>
                </a:path>
              </a:pathLst>
            </a:custGeom>
            <a:ln w="609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6471665"/>
              <a:ext cx="12192000" cy="386715"/>
            </a:xfrm>
            <a:custGeom>
              <a:avLst/>
              <a:gdLst/>
              <a:ahLst/>
              <a:cxnLst/>
              <a:rect l="l" t="t" r="r" b="b"/>
              <a:pathLst>
                <a:path w="12192000" h="386715">
                  <a:moveTo>
                    <a:pt x="374142" y="0"/>
                  </a:moveTo>
                  <a:lnTo>
                    <a:pt x="0" y="0"/>
                  </a:lnTo>
                  <a:lnTo>
                    <a:pt x="0" y="386334"/>
                  </a:lnTo>
                  <a:lnTo>
                    <a:pt x="374142" y="386334"/>
                  </a:lnTo>
                  <a:lnTo>
                    <a:pt x="374142" y="0"/>
                  </a:lnTo>
                  <a:close/>
                </a:path>
                <a:path w="12192000" h="386715">
                  <a:moveTo>
                    <a:pt x="12192000" y="0"/>
                  </a:moveTo>
                  <a:lnTo>
                    <a:pt x="11817858" y="0"/>
                  </a:lnTo>
                  <a:lnTo>
                    <a:pt x="11817858" y="386334"/>
                  </a:lnTo>
                  <a:lnTo>
                    <a:pt x="12192000" y="38633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657600" y="2767839"/>
            <a:ext cx="825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Teller</a:t>
            </a:r>
            <a:endParaRPr sz="28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82131" y="2742667"/>
            <a:ext cx="25520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Customer</a:t>
            </a:r>
            <a:r>
              <a:rPr sz="28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Service</a:t>
            </a:r>
            <a:endParaRPr sz="2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92390" y="1701774"/>
            <a:ext cx="818388" cy="818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127" y="188976"/>
            <a:ext cx="0" cy="594995"/>
          </a:xfrm>
          <a:custGeom>
            <a:avLst/>
            <a:gdLst/>
            <a:ahLst/>
            <a:cxnLst/>
            <a:rect l="l" t="t" r="r" b="b"/>
            <a:pathLst>
              <a:path h="594995">
                <a:moveTo>
                  <a:pt x="0" y="0"/>
                </a:moveTo>
                <a:lnTo>
                  <a:pt x="0" y="59474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441" y="380745"/>
            <a:ext cx="16954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HAK</a:t>
            </a:r>
            <a:r>
              <a:rPr sz="200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PESERTA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88864" y="380"/>
            <a:ext cx="1500505" cy="2694940"/>
            <a:chOff x="5388864" y="380"/>
            <a:chExt cx="1500505" cy="2694940"/>
          </a:xfrm>
        </p:grpSpPr>
        <p:sp>
          <p:nvSpPr>
            <p:cNvPr id="5" name="object 5"/>
            <p:cNvSpPr/>
            <p:nvPr/>
          </p:nvSpPr>
          <p:spPr>
            <a:xfrm>
              <a:off x="5388864" y="1494789"/>
              <a:ext cx="1500505" cy="1200785"/>
            </a:xfrm>
            <a:custGeom>
              <a:avLst/>
              <a:gdLst/>
              <a:ahLst/>
              <a:cxnLst/>
              <a:rect l="l" t="t" r="r" b="b"/>
              <a:pathLst>
                <a:path w="1500504" h="1200785">
                  <a:moveTo>
                    <a:pt x="745998" y="0"/>
                  </a:moveTo>
                  <a:lnTo>
                    <a:pt x="697855" y="3340"/>
                  </a:lnTo>
                  <a:lnTo>
                    <a:pt x="651973" y="13085"/>
                  </a:lnTo>
                  <a:lnTo>
                    <a:pt x="608950" y="28817"/>
                  </a:lnTo>
                  <a:lnTo>
                    <a:pt x="569384" y="50121"/>
                  </a:lnTo>
                  <a:lnTo>
                    <a:pt x="533876" y="76580"/>
                  </a:lnTo>
                  <a:lnTo>
                    <a:pt x="503023" y="107780"/>
                  </a:lnTo>
                  <a:lnTo>
                    <a:pt x="477425" y="143303"/>
                  </a:lnTo>
                  <a:lnTo>
                    <a:pt x="457681" y="182733"/>
                  </a:lnTo>
                  <a:lnTo>
                    <a:pt x="444390" y="225655"/>
                  </a:lnTo>
                  <a:lnTo>
                    <a:pt x="438150" y="271652"/>
                  </a:lnTo>
                  <a:lnTo>
                    <a:pt x="158114" y="271652"/>
                  </a:lnTo>
                  <a:lnTo>
                    <a:pt x="108655" y="279841"/>
                  </a:lnTo>
                  <a:lnTo>
                    <a:pt x="65315" y="302539"/>
                  </a:lnTo>
                  <a:lnTo>
                    <a:pt x="30894" y="336941"/>
                  </a:lnTo>
                  <a:lnTo>
                    <a:pt x="8189" y="380243"/>
                  </a:lnTo>
                  <a:lnTo>
                    <a:pt x="0" y="429640"/>
                  </a:lnTo>
                  <a:lnTo>
                    <a:pt x="6348" y="472948"/>
                  </a:lnTo>
                  <a:lnTo>
                    <a:pt x="24152" y="511713"/>
                  </a:lnTo>
                  <a:lnTo>
                    <a:pt x="51544" y="544078"/>
                  </a:lnTo>
                  <a:lnTo>
                    <a:pt x="86660" y="568182"/>
                  </a:lnTo>
                  <a:lnTo>
                    <a:pt x="127635" y="582168"/>
                  </a:lnTo>
                  <a:lnTo>
                    <a:pt x="86920" y="596174"/>
                  </a:lnTo>
                  <a:lnTo>
                    <a:pt x="52528" y="620257"/>
                  </a:lnTo>
                  <a:lnTo>
                    <a:pt x="25962" y="652622"/>
                  </a:lnTo>
                  <a:lnTo>
                    <a:pt x="8852" y="691388"/>
                  </a:lnTo>
                  <a:lnTo>
                    <a:pt x="2794" y="734695"/>
                  </a:lnTo>
                  <a:lnTo>
                    <a:pt x="9141" y="779303"/>
                  </a:lnTo>
                  <a:lnTo>
                    <a:pt x="26938" y="818858"/>
                  </a:lnTo>
                  <a:lnTo>
                    <a:pt x="54311" y="851628"/>
                  </a:lnTo>
                  <a:lnTo>
                    <a:pt x="89389" y="875882"/>
                  </a:lnTo>
                  <a:lnTo>
                    <a:pt x="130301" y="889888"/>
                  </a:lnTo>
                  <a:lnTo>
                    <a:pt x="89357" y="903896"/>
                  </a:lnTo>
                  <a:lnTo>
                    <a:pt x="54311" y="927978"/>
                  </a:lnTo>
                  <a:lnTo>
                    <a:pt x="26938" y="960343"/>
                  </a:lnTo>
                  <a:lnTo>
                    <a:pt x="9141" y="999109"/>
                  </a:lnTo>
                  <a:lnTo>
                    <a:pt x="2794" y="1042415"/>
                  </a:lnTo>
                  <a:lnTo>
                    <a:pt x="10983" y="1091813"/>
                  </a:lnTo>
                  <a:lnTo>
                    <a:pt x="33688" y="1135115"/>
                  </a:lnTo>
                  <a:lnTo>
                    <a:pt x="68109" y="1169517"/>
                  </a:lnTo>
                  <a:lnTo>
                    <a:pt x="111449" y="1192215"/>
                  </a:lnTo>
                  <a:lnTo>
                    <a:pt x="160909" y="1200404"/>
                  </a:lnTo>
                  <a:lnTo>
                    <a:pt x="1345057" y="1200404"/>
                  </a:lnTo>
                  <a:lnTo>
                    <a:pt x="1394226" y="1192505"/>
                  </a:lnTo>
                  <a:lnTo>
                    <a:pt x="1436872" y="1170501"/>
                  </a:lnTo>
                  <a:lnTo>
                    <a:pt x="1470466" y="1136926"/>
                  </a:lnTo>
                  <a:lnTo>
                    <a:pt x="1492478" y="1094317"/>
                  </a:lnTo>
                  <a:lnTo>
                    <a:pt x="1500378" y="1045210"/>
                  </a:lnTo>
                  <a:lnTo>
                    <a:pt x="1494029" y="1000539"/>
                  </a:lnTo>
                  <a:lnTo>
                    <a:pt x="1476225" y="960947"/>
                  </a:lnTo>
                  <a:lnTo>
                    <a:pt x="1472457" y="956437"/>
                  </a:lnTo>
                  <a:lnTo>
                    <a:pt x="327278" y="956437"/>
                  </a:lnTo>
                  <a:lnTo>
                    <a:pt x="311830" y="953097"/>
                  </a:lnTo>
                  <a:lnTo>
                    <a:pt x="299513" y="944292"/>
                  </a:lnTo>
                  <a:lnTo>
                    <a:pt x="291363" y="931844"/>
                  </a:lnTo>
                  <a:lnTo>
                    <a:pt x="288416" y="917575"/>
                  </a:lnTo>
                  <a:lnTo>
                    <a:pt x="291363" y="902200"/>
                  </a:lnTo>
                  <a:lnTo>
                    <a:pt x="299513" y="889920"/>
                  </a:lnTo>
                  <a:lnTo>
                    <a:pt x="311830" y="881784"/>
                  </a:lnTo>
                  <a:lnTo>
                    <a:pt x="327278" y="878839"/>
                  </a:lnTo>
                  <a:lnTo>
                    <a:pt x="1405114" y="878839"/>
                  </a:lnTo>
                  <a:lnTo>
                    <a:pt x="1413748" y="875882"/>
                  </a:lnTo>
                  <a:lnTo>
                    <a:pt x="1448833" y="851799"/>
                  </a:lnTo>
                  <a:lnTo>
                    <a:pt x="1476225" y="819434"/>
                  </a:lnTo>
                  <a:lnTo>
                    <a:pt x="1494029" y="780669"/>
                  </a:lnTo>
                  <a:lnTo>
                    <a:pt x="1500378" y="737362"/>
                  </a:lnTo>
                  <a:lnTo>
                    <a:pt x="1494029" y="692753"/>
                  </a:lnTo>
                  <a:lnTo>
                    <a:pt x="1476225" y="653198"/>
                  </a:lnTo>
                  <a:lnTo>
                    <a:pt x="1448833" y="620428"/>
                  </a:lnTo>
                  <a:lnTo>
                    <a:pt x="1433522" y="609854"/>
                  </a:lnTo>
                  <a:lnTo>
                    <a:pt x="327278" y="609854"/>
                  </a:lnTo>
                  <a:lnTo>
                    <a:pt x="311830" y="606909"/>
                  </a:lnTo>
                  <a:lnTo>
                    <a:pt x="299513" y="598773"/>
                  </a:lnTo>
                  <a:lnTo>
                    <a:pt x="291363" y="586493"/>
                  </a:lnTo>
                  <a:lnTo>
                    <a:pt x="288416" y="571119"/>
                  </a:lnTo>
                  <a:lnTo>
                    <a:pt x="291363" y="556849"/>
                  </a:lnTo>
                  <a:lnTo>
                    <a:pt x="299513" y="544401"/>
                  </a:lnTo>
                  <a:lnTo>
                    <a:pt x="311830" y="535596"/>
                  </a:lnTo>
                  <a:lnTo>
                    <a:pt x="327278" y="532257"/>
                  </a:lnTo>
                  <a:lnTo>
                    <a:pt x="1458343" y="532257"/>
                  </a:lnTo>
                  <a:lnTo>
                    <a:pt x="1474415" y="512920"/>
                  </a:lnTo>
                  <a:lnTo>
                    <a:pt x="1491525" y="474020"/>
                  </a:lnTo>
                  <a:lnTo>
                    <a:pt x="1497584" y="429640"/>
                  </a:lnTo>
                  <a:lnTo>
                    <a:pt x="1489684" y="380533"/>
                  </a:lnTo>
                  <a:lnTo>
                    <a:pt x="1467672" y="337924"/>
                  </a:lnTo>
                  <a:lnTo>
                    <a:pt x="1434078" y="304349"/>
                  </a:lnTo>
                  <a:lnTo>
                    <a:pt x="1391432" y="282345"/>
                  </a:lnTo>
                  <a:lnTo>
                    <a:pt x="1342263" y="274447"/>
                  </a:lnTo>
                  <a:lnTo>
                    <a:pt x="1065022" y="274447"/>
                  </a:lnTo>
                  <a:lnTo>
                    <a:pt x="1062882" y="262405"/>
                  </a:lnTo>
                  <a:lnTo>
                    <a:pt x="1037895" y="184387"/>
                  </a:lnTo>
                  <a:lnTo>
                    <a:pt x="1016268" y="144642"/>
                  </a:lnTo>
                  <a:lnTo>
                    <a:pt x="989442" y="108617"/>
                  </a:lnTo>
                  <a:lnTo>
                    <a:pt x="957894" y="76839"/>
                  </a:lnTo>
                  <a:lnTo>
                    <a:pt x="922100" y="49831"/>
                  </a:lnTo>
                  <a:lnTo>
                    <a:pt x="882537" y="28118"/>
                  </a:lnTo>
                  <a:lnTo>
                    <a:pt x="839681" y="12226"/>
                  </a:lnTo>
                  <a:lnTo>
                    <a:pt x="794009" y="2678"/>
                  </a:lnTo>
                  <a:lnTo>
                    <a:pt x="745998" y="0"/>
                  </a:lnTo>
                  <a:close/>
                </a:path>
                <a:path w="1500504" h="1200785">
                  <a:moveTo>
                    <a:pt x="1405114" y="878839"/>
                  </a:moveTo>
                  <a:lnTo>
                    <a:pt x="1173099" y="878839"/>
                  </a:lnTo>
                  <a:lnTo>
                    <a:pt x="1188547" y="881784"/>
                  </a:lnTo>
                  <a:lnTo>
                    <a:pt x="1200864" y="889920"/>
                  </a:lnTo>
                  <a:lnTo>
                    <a:pt x="1209014" y="902200"/>
                  </a:lnTo>
                  <a:lnTo>
                    <a:pt x="1211961" y="917575"/>
                  </a:lnTo>
                  <a:lnTo>
                    <a:pt x="1209014" y="931844"/>
                  </a:lnTo>
                  <a:lnTo>
                    <a:pt x="1200864" y="944292"/>
                  </a:lnTo>
                  <a:lnTo>
                    <a:pt x="1188547" y="953097"/>
                  </a:lnTo>
                  <a:lnTo>
                    <a:pt x="1173099" y="956437"/>
                  </a:lnTo>
                  <a:lnTo>
                    <a:pt x="1472457" y="956437"/>
                  </a:lnTo>
                  <a:lnTo>
                    <a:pt x="1448833" y="928157"/>
                  </a:lnTo>
                  <a:lnTo>
                    <a:pt x="1413717" y="903896"/>
                  </a:lnTo>
                  <a:lnTo>
                    <a:pt x="1372742" y="889888"/>
                  </a:lnTo>
                  <a:lnTo>
                    <a:pt x="1405114" y="878839"/>
                  </a:lnTo>
                  <a:close/>
                </a:path>
                <a:path w="1500504" h="1200785">
                  <a:moveTo>
                    <a:pt x="1458343" y="532257"/>
                  </a:moveTo>
                  <a:lnTo>
                    <a:pt x="1173099" y="532257"/>
                  </a:lnTo>
                  <a:lnTo>
                    <a:pt x="1188547" y="535596"/>
                  </a:lnTo>
                  <a:lnTo>
                    <a:pt x="1200864" y="544401"/>
                  </a:lnTo>
                  <a:lnTo>
                    <a:pt x="1209014" y="556849"/>
                  </a:lnTo>
                  <a:lnTo>
                    <a:pt x="1211961" y="571119"/>
                  </a:lnTo>
                  <a:lnTo>
                    <a:pt x="1209014" y="586493"/>
                  </a:lnTo>
                  <a:lnTo>
                    <a:pt x="1200864" y="598773"/>
                  </a:lnTo>
                  <a:lnTo>
                    <a:pt x="1188547" y="606909"/>
                  </a:lnTo>
                  <a:lnTo>
                    <a:pt x="1173099" y="609854"/>
                  </a:lnTo>
                  <a:lnTo>
                    <a:pt x="1433522" y="609854"/>
                  </a:lnTo>
                  <a:lnTo>
                    <a:pt x="1413717" y="596174"/>
                  </a:lnTo>
                  <a:lnTo>
                    <a:pt x="1372742" y="582168"/>
                  </a:lnTo>
                  <a:lnTo>
                    <a:pt x="1413426" y="568450"/>
                  </a:lnTo>
                  <a:lnTo>
                    <a:pt x="1447849" y="544882"/>
                  </a:lnTo>
                  <a:lnTo>
                    <a:pt x="1458343" y="5322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67806" y="380"/>
              <a:ext cx="165735" cy="1666875"/>
            </a:xfrm>
            <a:custGeom>
              <a:avLst/>
              <a:gdLst/>
              <a:ahLst/>
              <a:cxnLst/>
              <a:rect l="l" t="t" r="r" b="b"/>
              <a:pathLst>
                <a:path w="165735" h="1666875">
                  <a:moveTo>
                    <a:pt x="0" y="1666875"/>
                  </a:moveTo>
                  <a:lnTo>
                    <a:pt x="165353" y="1666875"/>
                  </a:lnTo>
                  <a:lnTo>
                    <a:pt x="165353" y="0"/>
                  </a:lnTo>
                  <a:lnTo>
                    <a:pt x="0" y="0"/>
                  </a:lnTo>
                  <a:lnTo>
                    <a:pt x="0" y="1666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14667" y="228600"/>
            <a:ext cx="11675402" cy="6541177"/>
            <a:chOff x="314667" y="228600"/>
            <a:chExt cx="11675402" cy="6541177"/>
          </a:xfrm>
        </p:grpSpPr>
        <p:sp>
          <p:nvSpPr>
            <p:cNvPr id="8" name="object 8"/>
            <p:cNvSpPr/>
            <p:nvPr/>
          </p:nvSpPr>
          <p:spPr>
            <a:xfrm>
              <a:off x="10389869" y="228600"/>
              <a:ext cx="1600200" cy="514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91634" y="2793492"/>
              <a:ext cx="2935605" cy="3467100"/>
            </a:xfrm>
            <a:custGeom>
              <a:avLst/>
              <a:gdLst/>
              <a:ahLst/>
              <a:cxnLst/>
              <a:rect l="l" t="t" r="r" b="b"/>
              <a:pathLst>
                <a:path w="2935604" h="3467100">
                  <a:moveTo>
                    <a:pt x="1751792" y="3441700"/>
                  </a:moveTo>
                  <a:lnTo>
                    <a:pt x="1184210" y="3441700"/>
                  </a:lnTo>
                  <a:lnTo>
                    <a:pt x="1276937" y="3467100"/>
                  </a:lnTo>
                  <a:lnTo>
                    <a:pt x="1658854" y="3467100"/>
                  </a:lnTo>
                  <a:lnTo>
                    <a:pt x="1751792" y="3441700"/>
                  </a:lnTo>
                  <a:close/>
                </a:path>
                <a:path w="2935604" h="3467100">
                  <a:moveTo>
                    <a:pt x="2247773" y="101600"/>
                  </a:moveTo>
                  <a:lnTo>
                    <a:pt x="687868" y="101600"/>
                  </a:lnTo>
                  <a:lnTo>
                    <a:pt x="687081" y="114300"/>
                  </a:lnTo>
                  <a:lnTo>
                    <a:pt x="685528" y="127000"/>
                  </a:lnTo>
                  <a:lnTo>
                    <a:pt x="683008" y="139700"/>
                  </a:lnTo>
                  <a:lnTo>
                    <a:pt x="679323" y="165100"/>
                  </a:lnTo>
                  <a:lnTo>
                    <a:pt x="674274" y="190500"/>
                  </a:lnTo>
                  <a:lnTo>
                    <a:pt x="667661" y="228600"/>
                  </a:lnTo>
                  <a:lnTo>
                    <a:pt x="659286" y="266700"/>
                  </a:lnTo>
                  <a:lnTo>
                    <a:pt x="648950" y="317500"/>
                  </a:lnTo>
                  <a:lnTo>
                    <a:pt x="636454" y="368300"/>
                  </a:lnTo>
                  <a:lnTo>
                    <a:pt x="621599" y="419100"/>
                  </a:lnTo>
                  <a:lnTo>
                    <a:pt x="604186" y="482600"/>
                  </a:lnTo>
                  <a:lnTo>
                    <a:pt x="584015" y="546100"/>
                  </a:lnTo>
                  <a:lnTo>
                    <a:pt x="560889" y="609600"/>
                  </a:lnTo>
                  <a:lnTo>
                    <a:pt x="534608" y="685800"/>
                  </a:lnTo>
                  <a:lnTo>
                    <a:pt x="504973" y="762000"/>
                  </a:lnTo>
                  <a:lnTo>
                    <a:pt x="471784" y="838200"/>
                  </a:lnTo>
                  <a:lnTo>
                    <a:pt x="434844" y="927100"/>
                  </a:lnTo>
                  <a:lnTo>
                    <a:pt x="393953" y="1016000"/>
                  </a:lnTo>
                  <a:lnTo>
                    <a:pt x="377394" y="1041400"/>
                  </a:lnTo>
                  <a:lnTo>
                    <a:pt x="357203" y="1079500"/>
                  </a:lnTo>
                  <a:lnTo>
                    <a:pt x="333892" y="1130300"/>
                  </a:lnTo>
                  <a:lnTo>
                    <a:pt x="307975" y="1168400"/>
                  </a:lnTo>
                  <a:lnTo>
                    <a:pt x="287085" y="1206500"/>
                  </a:lnTo>
                  <a:lnTo>
                    <a:pt x="265269" y="1244600"/>
                  </a:lnTo>
                  <a:lnTo>
                    <a:pt x="242784" y="1282700"/>
                  </a:lnTo>
                  <a:lnTo>
                    <a:pt x="219887" y="1320800"/>
                  </a:lnTo>
                  <a:lnTo>
                    <a:pt x="196836" y="1371600"/>
                  </a:lnTo>
                  <a:lnTo>
                    <a:pt x="173886" y="1409700"/>
                  </a:lnTo>
                  <a:lnTo>
                    <a:pt x="151295" y="1460500"/>
                  </a:lnTo>
                  <a:lnTo>
                    <a:pt x="129321" y="1498600"/>
                  </a:lnTo>
                  <a:lnTo>
                    <a:pt x="108219" y="1549400"/>
                  </a:lnTo>
                  <a:lnTo>
                    <a:pt x="88248" y="1600200"/>
                  </a:lnTo>
                  <a:lnTo>
                    <a:pt x="69664" y="1651000"/>
                  </a:lnTo>
                  <a:lnTo>
                    <a:pt x="52723" y="1701800"/>
                  </a:lnTo>
                  <a:lnTo>
                    <a:pt x="37684" y="1752600"/>
                  </a:lnTo>
                  <a:lnTo>
                    <a:pt x="24803" y="1803400"/>
                  </a:lnTo>
                  <a:lnTo>
                    <a:pt x="14337" y="1854200"/>
                  </a:lnTo>
                  <a:lnTo>
                    <a:pt x="6543" y="1905000"/>
                  </a:lnTo>
                  <a:lnTo>
                    <a:pt x="1678" y="1955800"/>
                  </a:lnTo>
                  <a:lnTo>
                    <a:pt x="0" y="2006600"/>
                  </a:lnTo>
                  <a:lnTo>
                    <a:pt x="788" y="2057400"/>
                  </a:lnTo>
                  <a:lnTo>
                    <a:pt x="3136" y="2108200"/>
                  </a:lnTo>
                  <a:lnTo>
                    <a:pt x="7020" y="2146300"/>
                  </a:lnTo>
                  <a:lnTo>
                    <a:pt x="12414" y="2197100"/>
                  </a:lnTo>
                  <a:lnTo>
                    <a:pt x="19294" y="2247900"/>
                  </a:lnTo>
                  <a:lnTo>
                    <a:pt x="27636" y="2286000"/>
                  </a:lnTo>
                  <a:lnTo>
                    <a:pt x="37415" y="2336800"/>
                  </a:lnTo>
                  <a:lnTo>
                    <a:pt x="48606" y="2374900"/>
                  </a:lnTo>
                  <a:lnTo>
                    <a:pt x="61185" y="2425700"/>
                  </a:lnTo>
                  <a:lnTo>
                    <a:pt x="75127" y="2463800"/>
                  </a:lnTo>
                  <a:lnTo>
                    <a:pt x="90407" y="2514600"/>
                  </a:lnTo>
                  <a:lnTo>
                    <a:pt x="107000" y="2552700"/>
                  </a:lnTo>
                  <a:lnTo>
                    <a:pt x="124883" y="2603500"/>
                  </a:lnTo>
                  <a:lnTo>
                    <a:pt x="144030" y="2641600"/>
                  </a:lnTo>
                  <a:lnTo>
                    <a:pt x="164417" y="2679700"/>
                  </a:lnTo>
                  <a:lnTo>
                    <a:pt x="186019" y="2717800"/>
                  </a:lnTo>
                  <a:lnTo>
                    <a:pt x="208811" y="2755900"/>
                  </a:lnTo>
                  <a:lnTo>
                    <a:pt x="232769" y="2794000"/>
                  </a:lnTo>
                  <a:lnTo>
                    <a:pt x="257869" y="2832100"/>
                  </a:lnTo>
                  <a:lnTo>
                    <a:pt x="284085" y="2870200"/>
                  </a:lnTo>
                  <a:lnTo>
                    <a:pt x="311393" y="2908300"/>
                  </a:lnTo>
                  <a:lnTo>
                    <a:pt x="339769" y="2946400"/>
                  </a:lnTo>
                  <a:lnTo>
                    <a:pt x="369187" y="2971800"/>
                  </a:lnTo>
                  <a:lnTo>
                    <a:pt x="399624" y="3009900"/>
                  </a:lnTo>
                  <a:lnTo>
                    <a:pt x="431053" y="3048000"/>
                  </a:lnTo>
                  <a:lnTo>
                    <a:pt x="463452" y="3073400"/>
                  </a:lnTo>
                  <a:lnTo>
                    <a:pt x="496795" y="3098800"/>
                  </a:lnTo>
                  <a:lnTo>
                    <a:pt x="531057" y="3136900"/>
                  </a:lnTo>
                  <a:lnTo>
                    <a:pt x="566214" y="3162300"/>
                  </a:lnTo>
                  <a:lnTo>
                    <a:pt x="602242" y="3187700"/>
                  </a:lnTo>
                  <a:lnTo>
                    <a:pt x="639115" y="3213100"/>
                  </a:lnTo>
                  <a:lnTo>
                    <a:pt x="676809" y="3238500"/>
                  </a:lnTo>
                  <a:lnTo>
                    <a:pt x="715299" y="3263900"/>
                  </a:lnTo>
                  <a:lnTo>
                    <a:pt x="754562" y="3289300"/>
                  </a:lnTo>
                  <a:lnTo>
                    <a:pt x="794571" y="3314700"/>
                  </a:lnTo>
                  <a:lnTo>
                    <a:pt x="835303" y="3327400"/>
                  </a:lnTo>
                  <a:lnTo>
                    <a:pt x="876732" y="3352800"/>
                  </a:lnTo>
                  <a:lnTo>
                    <a:pt x="961586" y="3378200"/>
                  </a:lnTo>
                  <a:lnTo>
                    <a:pt x="1004962" y="3403600"/>
                  </a:lnTo>
                  <a:lnTo>
                    <a:pt x="1138585" y="3441700"/>
                  </a:lnTo>
                  <a:lnTo>
                    <a:pt x="1797506" y="3441700"/>
                  </a:lnTo>
                  <a:lnTo>
                    <a:pt x="1931334" y="3403600"/>
                  </a:lnTo>
                  <a:lnTo>
                    <a:pt x="1974759" y="3378200"/>
                  </a:lnTo>
                  <a:lnTo>
                    <a:pt x="2059684" y="3352800"/>
                  </a:lnTo>
                  <a:lnTo>
                    <a:pt x="2101137" y="3327400"/>
                  </a:lnTo>
                  <a:lnTo>
                    <a:pt x="2141884" y="3314700"/>
                  </a:lnTo>
                  <a:lnTo>
                    <a:pt x="2181902" y="3289300"/>
                  </a:lnTo>
                  <a:lnTo>
                    <a:pt x="2201533" y="3276600"/>
                  </a:lnTo>
                  <a:lnTo>
                    <a:pt x="1419052" y="3276600"/>
                  </a:lnTo>
                  <a:lnTo>
                    <a:pt x="1370948" y="3263900"/>
                  </a:lnTo>
                  <a:lnTo>
                    <a:pt x="1276243" y="3263900"/>
                  </a:lnTo>
                  <a:lnTo>
                    <a:pt x="1093763" y="3213100"/>
                  </a:lnTo>
                  <a:lnTo>
                    <a:pt x="964009" y="3175000"/>
                  </a:lnTo>
                  <a:lnTo>
                    <a:pt x="922288" y="3149600"/>
                  </a:lnTo>
                  <a:lnTo>
                    <a:pt x="881387" y="3124200"/>
                  </a:lnTo>
                  <a:lnTo>
                    <a:pt x="841339" y="3111500"/>
                  </a:lnTo>
                  <a:lnTo>
                    <a:pt x="802178" y="3086100"/>
                  </a:lnTo>
                  <a:lnTo>
                    <a:pt x="763936" y="3060700"/>
                  </a:lnTo>
                  <a:lnTo>
                    <a:pt x="726646" y="3035300"/>
                  </a:lnTo>
                  <a:lnTo>
                    <a:pt x="690342" y="3009900"/>
                  </a:lnTo>
                  <a:lnTo>
                    <a:pt x="655056" y="2984500"/>
                  </a:lnTo>
                  <a:lnTo>
                    <a:pt x="620822" y="2946400"/>
                  </a:lnTo>
                  <a:lnTo>
                    <a:pt x="587673" y="2921000"/>
                  </a:lnTo>
                  <a:lnTo>
                    <a:pt x="555641" y="2882900"/>
                  </a:lnTo>
                  <a:lnTo>
                    <a:pt x="524761" y="2857500"/>
                  </a:lnTo>
                  <a:lnTo>
                    <a:pt x="495064" y="2819400"/>
                  </a:lnTo>
                  <a:lnTo>
                    <a:pt x="466585" y="2781300"/>
                  </a:lnTo>
                  <a:lnTo>
                    <a:pt x="439355" y="2743200"/>
                  </a:lnTo>
                  <a:lnTo>
                    <a:pt x="413409" y="2705100"/>
                  </a:lnTo>
                  <a:lnTo>
                    <a:pt x="388779" y="2667000"/>
                  </a:lnTo>
                  <a:lnTo>
                    <a:pt x="365498" y="2628900"/>
                  </a:lnTo>
                  <a:lnTo>
                    <a:pt x="343600" y="2590800"/>
                  </a:lnTo>
                  <a:lnTo>
                    <a:pt x="323117" y="2552700"/>
                  </a:lnTo>
                  <a:lnTo>
                    <a:pt x="304083" y="2514600"/>
                  </a:lnTo>
                  <a:lnTo>
                    <a:pt x="286531" y="2463800"/>
                  </a:lnTo>
                  <a:lnTo>
                    <a:pt x="270493" y="2425700"/>
                  </a:lnTo>
                  <a:lnTo>
                    <a:pt x="256003" y="2374900"/>
                  </a:lnTo>
                  <a:lnTo>
                    <a:pt x="243093" y="2336800"/>
                  </a:lnTo>
                  <a:lnTo>
                    <a:pt x="231798" y="2286000"/>
                  </a:lnTo>
                  <a:lnTo>
                    <a:pt x="222150" y="2247900"/>
                  </a:lnTo>
                  <a:lnTo>
                    <a:pt x="214181" y="2197100"/>
                  </a:lnTo>
                  <a:lnTo>
                    <a:pt x="207926" y="2146300"/>
                  </a:lnTo>
                  <a:lnTo>
                    <a:pt x="203417" y="2108200"/>
                  </a:lnTo>
                  <a:lnTo>
                    <a:pt x="200688" y="2057400"/>
                  </a:lnTo>
                  <a:lnTo>
                    <a:pt x="199770" y="2006600"/>
                  </a:lnTo>
                  <a:lnTo>
                    <a:pt x="201607" y="1955800"/>
                  </a:lnTo>
                  <a:lnTo>
                    <a:pt x="206917" y="1905000"/>
                  </a:lnTo>
                  <a:lnTo>
                    <a:pt x="215406" y="1866900"/>
                  </a:lnTo>
                  <a:lnTo>
                    <a:pt x="226776" y="1816100"/>
                  </a:lnTo>
                  <a:lnTo>
                    <a:pt x="240730" y="1765300"/>
                  </a:lnTo>
                  <a:lnTo>
                    <a:pt x="256972" y="1714500"/>
                  </a:lnTo>
                  <a:lnTo>
                    <a:pt x="275205" y="1663700"/>
                  </a:lnTo>
                  <a:lnTo>
                    <a:pt x="295132" y="1625600"/>
                  </a:lnTo>
                  <a:lnTo>
                    <a:pt x="316456" y="1574800"/>
                  </a:lnTo>
                  <a:lnTo>
                    <a:pt x="338881" y="1524000"/>
                  </a:lnTo>
                  <a:lnTo>
                    <a:pt x="362111" y="1485900"/>
                  </a:lnTo>
                  <a:lnTo>
                    <a:pt x="385847" y="1435100"/>
                  </a:lnTo>
                  <a:lnTo>
                    <a:pt x="409795" y="1397000"/>
                  </a:lnTo>
                  <a:lnTo>
                    <a:pt x="433656" y="1346200"/>
                  </a:lnTo>
                  <a:lnTo>
                    <a:pt x="457134" y="1308100"/>
                  </a:lnTo>
                  <a:lnTo>
                    <a:pt x="479932" y="1270000"/>
                  </a:lnTo>
                  <a:lnTo>
                    <a:pt x="507946" y="1219200"/>
                  </a:lnTo>
                  <a:lnTo>
                    <a:pt x="533352" y="1181100"/>
                  </a:lnTo>
                  <a:lnTo>
                    <a:pt x="555638" y="1130300"/>
                  </a:lnTo>
                  <a:lnTo>
                    <a:pt x="574293" y="1092200"/>
                  </a:lnTo>
                  <a:lnTo>
                    <a:pt x="606001" y="1028700"/>
                  </a:lnTo>
                  <a:lnTo>
                    <a:pt x="635486" y="965200"/>
                  </a:lnTo>
                  <a:lnTo>
                    <a:pt x="662831" y="901700"/>
                  </a:lnTo>
                  <a:lnTo>
                    <a:pt x="688119" y="838200"/>
                  </a:lnTo>
                  <a:lnTo>
                    <a:pt x="711432" y="774700"/>
                  </a:lnTo>
                  <a:lnTo>
                    <a:pt x="732852" y="723900"/>
                  </a:lnTo>
                  <a:lnTo>
                    <a:pt x="752463" y="660400"/>
                  </a:lnTo>
                  <a:lnTo>
                    <a:pt x="770347" y="609600"/>
                  </a:lnTo>
                  <a:lnTo>
                    <a:pt x="786586" y="558800"/>
                  </a:lnTo>
                  <a:lnTo>
                    <a:pt x="801263" y="520700"/>
                  </a:lnTo>
                  <a:lnTo>
                    <a:pt x="814460" y="469900"/>
                  </a:lnTo>
                  <a:lnTo>
                    <a:pt x="826261" y="431800"/>
                  </a:lnTo>
                  <a:lnTo>
                    <a:pt x="836747" y="393700"/>
                  </a:lnTo>
                  <a:lnTo>
                    <a:pt x="846001" y="355600"/>
                  </a:lnTo>
                  <a:lnTo>
                    <a:pt x="854105" y="317500"/>
                  </a:lnTo>
                  <a:lnTo>
                    <a:pt x="861143" y="279400"/>
                  </a:lnTo>
                  <a:lnTo>
                    <a:pt x="867196" y="254000"/>
                  </a:lnTo>
                  <a:lnTo>
                    <a:pt x="872348" y="228600"/>
                  </a:lnTo>
                  <a:lnTo>
                    <a:pt x="876680" y="203200"/>
                  </a:lnTo>
                  <a:lnTo>
                    <a:pt x="2265011" y="203200"/>
                  </a:lnTo>
                  <a:lnTo>
                    <a:pt x="2262761" y="190500"/>
                  </a:lnTo>
                  <a:lnTo>
                    <a:pt x="2257525" y="165100"/>
                  </a:lnTo>
                  <a:lnTo>
                    <a:pt x="2253608" y="139700"/>
                  </a:lnTo>
                  <a:lnTo>
                    <a:pt x="2250810" y="127000"/>
                  </a:lnTo>
                  <a:lnTo>
                    <a:pt x="2247773" y="101600"/>
                  </a:lnTo>
                  <a:close/>
                </a:path>
                <a:path w="2935604" h="3467100">
                  <a:moveTo>
                    <a:pt x="2265011" y="203200"/>
                  </a:moveTo>
                  <a:lnTo>
                    <a:pt x="2061337" y="203200"/>
                  </a:lnTo>
                  <a:lnTo>
                    <a:pt x="2065273" y="228600"/>
                  </a:lnTo>
                  <a:lnTo>
                    <a:pt x="2070111" y="254000"/>
                  </a:lnTo>
                  <a:lnTo>
                    <a:pt x="2075925" y="279400"/>
                  </a:lnTo>
                  <a:lnTo>
                    <a:pt x="2082786" y="317500"/>
                  </a:lnTo>
                  <a:lnTo>
                    <a:pt x="2090768" y="355600"/>
                  </a:lnTo>
                  <a:lnTo>
                    <a:pt x="2099943" y="393700"/>
                  </a:lnTo>
                  <a:lnTo>
                    <a:pt x="2110385" y="431800"/>
                  </a:lnTo>
                  <a:lnTo>
                    <a:pt x="2122165" y="469900"/>
                  </a:lnTo>
                  <a:lnTo>
                    <a:pt x="2135357" y="520700"/>
                  </a:lnTo>
                  <a:lnTo>
                    <a:pt x="2150034" y="558800"/>
                  </a:lnTo>
                  <a:lnTo>
                    <a:pt x="2166268" y="609600"/>
                  </a:lnTo>
                  <a:lnTo>
                    <a:pt x="2184131" y="660400"/>
                  </a:lnTo>
                  <a:lnTo>
                    <a:pt x="2203698" y="723900"/>
                  </a:lnTo>
                  <a:lnTo>
                    <a:pt x="2225040" y="774700"/>
                  </a:lnTo>
                  <a:lnTo>
                    <a:pt x="2248230" y="838200"/>
                  </a:lnTo>
                  <a:lnTo>
                    <a:pt x="2273341" y="901700"/>
                  </a:lnTo>
                  <a:lnTo>
                    <a:pt x="2300447" y="965200"/>
                  </a:lnTo>
                  <a:lnTo>
                    <a:pt x="2329618" y="1028700"/>
                  </a:lnTo>
                  <a:lnTo>
                    <a:pt x="2379628" y="1130300"/>
                  </a:lnTo>
                  <a:lnTo>
                    <a:pt x="2402220" y="1181100"/>
                  </a:lnTo>
                  <a:lnTo>
                    <a:pt x="2428456" y="1219200"/>
                  </a:lnTo>
                  <a:lnTo>
                    <a:pt x="2480391" y="1308100"/>
                  </a:lnTo>
                  <a:lnTo>
                    <a:pt x="2503439" y="1346200"/>
                  </a:lnTo>
                  <a:lnTo>
                    <a:pt x="2526927" y="1397000"/>
                  </a:lnTo>
                  <a:lnTo>
                    <a:pt x="2550554" y="1435100"/>
                  </a:lnTo>
                  <a:lnTo>
                    <a:pt x="2574020" y="1485900"/>
                  </a:lnTo>
                  <a:lnTo>
                    <a:pt x="2597024" y="1524000"/>
                  </a:lnTo>
                  <a:lnTo>
                    <a:pt x="2619264" y="1574800"/>
                  </a:lnTo>
                  <a:lnTo>
                    <a:pt x="2640441" y="1625600"/>
                  </a:lnTo>
                  <a:lnTo>
                    <a:pt x="2660252" y="1663700"/>
                  </a:lnTo>
                  <a:lnTo>
                    <a:pt x="2678398" y="1714500"/>
                  </a:lnTo>
                  <a:lnTo>
                    <a:pt x="2694578" y="1765300"/>
                  </a:lnTo>
                  <a:lnTo>
                    <a:pt x="2708491" y="1816100"/>
                  </a:lnTo>
                  <a:lnTo>
                    <a:pt x="2719835" y="1866900"/>
                  </a:lnTo>
                  <a:lnTo>
                    <a:pt x="2728311" y="1905000"/>
                  </a:lnTo>
                  <a:lnTo>
                    <a:pt x="2733617" y="1955800"/>
                  </a:lnTo>
                  <a:lnTo>
                    <a:pt x="2735452" y="2006600"/>
                  </a:lnTo>
                  <a:lnTo>
                    <a:pt x="2734535" y="2057400"/>
                  </a:lnTo>
                  <a:lnTo>
                    <a:pt x="2731806" y="2108200"/>
                  </a:lnTo>
                  <a:lnTo>
                    <a:pt x="2727297" y="2146300"/>
                  </a:lnTo>
                  <a:lnTo>
                    <a:pt x="2721042" y="2197100"/>
                  </a:lnTo>
                  <a:lnTo>
                    <a:pt x="2713073" y="2247900"/>
                  </a:lnTo>
                  <a:lnTo>
                    <a:pt x="2703425" y="2286000"/>
                  </a:lnTo>
                  <a:lnTo>
                    <a:pt x="2692130" y="2336800"/>
                  </a:lnTo>
                  <a:lnTo>
                    <a:pt x="2679220" y="2374900"/>
                  </a:lnTo>
                  <a:lnTo>
                    <a:pt x="2664730" y="2425700"/>
                  </a:lnTo>
                  <a:lnTo>
                    <a:pt x="2648692" y="2463800"/>
                  </a:lnTo>
                  <a:lnTo>
                    <a:pt x="2631140" y="2514600"/>
                  </a:lnTo>
                  <a:lnTo>
                    <a:pt x="2612106" y="2552700"/>
                  </a:lnTo>
                  <a:lnTo>
                    <a:pt x="2591623" y="2590800"/>
                  </a:lnTo>
                  <a:lnTo>
                    <a:pt x="2569725" y="2628900"/>
                  </a:lnTo>
                  <a:lnTo>
                    <a:pt x="2546444" y="2667000"/>
                  </a:lnTo>
                  <a:lnTo>
                    <a:pt x="2521814" y="2705100"/>
                  </a:lnTo>
                  <a:lnTo>
                    <a:pt x="2495868" y="2743200"/>
                  </a:lnTo>
                  <a:lnTo>
                    <a:pt x="2468638" y="2781300"/>
                  </a:lnTo>
                  <a:lnTo>
                    <a:pt x="2440159" y="2819400"/>
                  </a:lnTo>
                  <a:lnTo>
                    <a:pt x="2410462" y="2857500"/>
                  </a:lnTo>
                  <a:lnTo>
                    <a:pt x="2379582" y="2882900"/>
                  </a:lnTo>
                  <a:lnTo>
                    <a:pt x="2347550" y="2921000"/>
                  </a:lnTo>
                  <a:lnTo>
                    <a:pt x="2314401" y="2946400"/>
                  </a:lnTo>
                  <a:lnTo>
                    <a:pt x="2280167" y="2984500"/>
                  </a:lnTo>
                  <a:lnTo>
                    <a:pt x="2244881" y="3009900"/>
                  </a:lnTo>
                  <a:lnTo>
                    <a:pt x="2208577" y="3035300"/>
                  </a:lnTo>
                  <a:lnTo>
                    <a:pt x="2171287" y="3060700"/>
                  </a:lnTo>
                  <a:lnTo>
                    <a:pt x="2133045" y="3086100"/>
                  </a:lnTo>
                  <a:lnTo>
                    <a:pt x="2093884" y="3111500"/>
                  </a:lnTo>
                  <a:lnTo>
                    <a:pt x="2053836" y="3124200"/>
                  </a:lnTo>
                  <a:lnTo>
                    <a:pt x="2012935" y="3149600"/>
                  </a:lnTo>
                  <a:lnTo>
                    <a:pt x="1971214" y="3175000"/>
                  </a:lnTo>
                  <a:lnTo>
                    <a:pt x="1841460" y="3213100"/>
                  </a:lnTo>
                  <a:lnTo>
                    <a:pt x="1658980" y="3263900"/>
                  </a:lnTo>
                  <a:lnTo>
                    <a:pt x="1564275" y="3263900"/>
                  </a:lnTo>
                  <a:lnTo>
                    <a:pt x="1516171" y="3276600"/>
                  </a:lnTo>
                  <a:lnTo>
                    <a:pt x="2201533" y="3276600"/>
                  </a:lnTo>
                  <a:lnTo>
                    <a:pt x="2221165" y="3263900"/>
                  </a:lnTo>
                  <a:lnTo>
                    <a:pt x="2259650" y="3238500"/>
                  </a:lnTo>
                  <a:lnTo>
                    <a:pt x="2297333" y="3213100"/>
                  </a:lnTo>
                  <a:lnTo>
                    <a:pt x="2334188" y="3187700"/>
                  </a:lnTo>
                  <a:lnTo>
                    <a:pt x="2370193" y="3162300"/>
                  </a:lnTo>
                  <a:lnTo>
                    <a:pt x="2405323" y="3136900"/>
                  </a:lnTo>
                  <a:lnTo>
                    <a:pt x="2439553" y="3098800"/>
                  </a:lnTo>
                  <a:lnTo>
                    <a:pt x="2472859" y="3073400"/>
                  </a:lnTo>
                  <a:lnTo>
                    <a:pt x="2505217" y="3048000"/>
                  </a:lnTo>
                  <a:lnTo>
                    <a:pt x="2536604" y="3009900"/>
                  </a:lnTo>
                  <a:lnTo>
                    <a:pt x="2566993" y="2971800"/>
                  </a:lnTo>
                  <a:lnTo>
                    <a:pt x="2596363" y="2946400"/>
                  </a:lnTo>
                  <a:lnTo>
                    <a:pt x="2624687" y="2908300"/>
                  </a:lnTo>
                  <a:lnTo>
                    <a:pt x="2651942" y="2870200"/>
                  </a:lnTo>
                  <a:lnTo>
                    <a:pt x="2678104" y="2832100"/>
                  </a:lnTo>
                  <a:lnTo>
                    <a:pt x="2703149" y="2794000"/>
                  </a:lnTo>
                  <a:lnTo>
                    <a:pt x="2727051" y="2755900"/>
                  </a:lnTo>
                  <a:lnTo>
                    <a:pt x="2749788" y="2717800"/>
                  </a:lnTo>
                  <a:lnTo>
                    <a:pt x="2771334" y="2679700"/>
                  </a:lnTo>
                  <a:lnTo>
                    <a:pt x="2791666" y="2641600"/>
                  </a:lnTo>
                  <a:lnTo>
                    <a:pt x="2810760" y="2603500"/>
                  </a:lnTo>
                  <a:lnTo>
                    <a:pt x="2828590" y="2552700"/>
                  </a:lnTo>
                  <a:lnTo>
                    <a:pt x="2845133" y="2514600"/>
                  </a:lnTo>
                  <a:lnTo>
                    <a:pt x="2860365" y="2463800"/>
                  </a:lnTo>
                  <a:lnTo>
                    <a:pt x="2874261" y="2425700"/>
                  </a:lnTo>
                  <a:lnTo>
                    <a:pt x="2886797" y="2374900"/>
                  </a:lnTo>
                  <a:lnTo>
                    <a:pt x="2897949" y="2336800"/>
                  </a:lnTo>
                  <a:lnTo>
                    <a:pt x="2907693" y="2286000"/>
                  </a:lnTo>
                  <a:lnTo>
                    <a:pt x="2916004" y="2247900"/>
                  </a:lnTo>
                  <a:lnTo>
                    <a:pt x="2922858" y="2197100"/>
                  </a:lnTo>
                  <a:lnTo>
                    <a:pt x="2928232" y="2146300"/>
                  </a:lnTo>
                  <a:lnTo>
                    <a:pt x="2932100" y="2108200"/>
                  </a:lnTo>
                  <a:lnTo>
                    <a:pt x="2934439" y="2057400"/>
                  </a:lnTo>
                  <a:lnTo>
                    <a:pt x="2935223" y="2006600"/>
                  </a:lnTo>
                  <a:lnTo>
                    <a:pt x="2933570" y="1955800"/>
                  </a:lnTo>
                  <a:lnTo>
                    <a:pt x="2928776" y="1905000"/>
                  </a:lnTo>
                  <a:lnTo>
                    <a:pt x="2921093" y="1854200"/>
                  </a:lnTo>
                  <a:lnTo>
                    <a:pt x="2910773" y="1803400"/>
                  </a:lnTo>
                  <a:lnTo>
                    <a:pt x="2898066" y="1752600"/>
                  </a:lnTo>
                  <a:lnTo>
                    <a:pt x="2883224" y="1701800"/>
                  </a:lnTo>
                  <a:lnTo>
                    <a:pt x="2866498" y="1651000"/>
                  </a:lnTo>
                  <a:lnTo>
                    <a:pt x="2848140" y="1600200"/>
                  </a:lnTo>
                  <a:lnTo>
                    <a:pt x="2828401" y="1549400"/>
                  </a:lnTo>
                  <a:lnTo>
                    <a:pt x="2807531" y="1498600"/>
                  </a:lnTo>
                  <a:lnTo>
                    <a:pt x="2785783" y="1460500"/>
                  </a:lnTo>
                  <a:lnTo>
                    <a:pt x="2763407" y="1409700"/>
                  </a:lnTo>
                  <a:lnTo>
                    <a:pt x="2740654" y="1371600"/>
                  </a:lnTo>
                  <a:lnTo>
                    <a:pt x="2717777" y="1320800"/>
                  </a:lnTo>
                  <a:lnTo>
                    <a:pt x="2695026" y="1282700"/>
                  </a:lnTo>
                  <a:lnTo>
                    <a:pt x="2672652" y="1244600"/>
                  </a:lnTo>
                  <a:lnTo>
                    <a:pt x="2650907" y="1206500"/>
                  </a:lnTo>
                  <a:lnTo>
                    <a:pt x="2630042" y="1168400"/>
                  </a:lnTo>
                  <a:lnTo>
                    <a:pt x="2603688" y="1130300"/>
                  </a:lnTo>
                  <a:lnTo>
                    <a:pt x="2579417" y="1079500"/>
                  </a:lnTo>
                  <a:lnTo>
                    <a:pt x="2558266" y="1041400"/>
                  </a:lnTo>
                  <a:lnTo>
                    <a:pt x="2541269" y="1016000"/>
                  </a:lnTo>
                  <a:lnTo>
                    <a:pt x="2500797" y="927100"/>
                  </a:lnTo>
                  <a:lnTo>
                    <a:pt x="2464228" y="838200"/>
                  </a:lnTo>
                  <a:lnTo>
                    <a:pt x="2431365" y="762000"/>
                  </a:lnTo>
                  <a:lnTo>
                    <a:pt x="2402008" y="685800"/>
                  </a:lnTo>
                  <a:lnTo>
                    <a:pt x="2375959" y="609600"/>
                  </a:lnTo>
                  <a:lnTo>
                    <a:pt x="2353019" y="546100"/>
                  </a:lnTo>
                  <a:lnTo>
                    <a:pt x="2332988" y="482600"/>
                  </a:lnTo>
                  <a:lnTo>
                    <a:pt x="2315667" y="419100"/>
                  </a:lnTo>
                  <a:lnTo>
                    <a:pt x="2300859" y="368300"/>
                  </a:lnTo>
                  <a:lnTo>
                    <a:pt x="2288362" y="317500"/>
                  </a:lnTo>
                  <a:lnTo>
                    <a:pt x="2277980" y="266700"/>
                  </a:lnTo>
                  <a:lnTo>
                    <a:pt x="2269512" y="228600"/>
                  </a:lnTo>
                  <a:lnTo>
                    <a:pt x="2265011" y="203200"/>
                  </a:lnTo>
                  <a:close/>
                </a:path>
                <a:path w="2935604" h="3467100">
                  <a:moveTo>
                    <a:pt x="2150110" y="0"/>
                  </a:moveTo>
                  <a:lnTo>
                    <a:pt x="787907" y="0"/>
                  </a:lnTo>
                  <a:lnTo>
                    <a:pt x="750450" y="12700"/>
                  </a:lnTo>
                  <a:lnTo>
                    <a:pt x="719232" y="25400"/>
                  </a:lnTo>
                  <a:lnTo>
                    <a:pt x="697396" y="63500"/>
                  </a:lnTo>
                  <a:lnTo>
                    <a:pt x="688086" y="101600"/>
                  </a:lnTo>
                  <a:lnTo>
                    <a:pt x="2247138" y="101600"/>
                  </a:lnTo>
                  <a:lnTo>
                    <a:pt x="2238263" y="63500"/>
                  </a:lnTo>
                  <a:lnTo>
                    <a:pt x="2217388" y="25400"/>
                  </a:lnTo>
                  <a:lnTo>
                    <a:pt x="2187130" y="12700"/>
                  </a:lnTo>
                  <a:lnTo>
                    <a:pt x="2150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03875" y="3118104"/>
              <a:ext cx="1175385" cy="1339850"/>
            </a:xfrm>
            <a:custGeom>
              <a:avLst/>
              <a:gdLst/>
              <a:ahLst/>
              <a:cxnLst/>
              <a:rect l="l" t="t" r="r" b="b"/>
              <a:pathLst>
                <a:path w="1175385" h="1339850">
                  <a:moveTo>
                    <a:pt x="999998" y="0"/>
                  </a:moveTo>
                  <a:lnTo>
                    <a:pt x="575056" y="0"/>
                  </a:lnTo>
                  <a:lnTo>
                    <a:pt x="567271" y="32306"/>
                  </a:lnTo>
                  <a:lnTo>
                    <a:pt x="558628" y="66549"/>
                  </a:lnTo>
                  <a:lnTo>
                    <a:pt x="538547" y="140761"/>
                  </a:lnTo>
                  <a:lnTo>
                    <a:pt x="527002" y="180690"/>
                  </a:lnTo>
                  <a:lnTo>
                    <a:pt x="514379" y="222473"/>
                  </a:lnTo>
                  <a:lnTo>
                    <a:pt x="500626" y="266092"/>
                  </a:lnTo>
                  <a:lnTo>
                    <a:pt x="485688" y="311524"/>
                  </a:lnTo>
                  <a:lnTo>
                    <a:pt x="469510" y="358751"/>
                  </a:lnTo>
                  <a:lnTo>
                    <a:pt x="452038" y="407750"/>
                  </a:lnTo>
                  <a:lnTo>
                    <a:pt x="433217" y="458504"/>
                  </a:lnTo>
                  <a:lnTo>
                    <a:pt x="412994" y="510990"/>
                  </a:lnTo>
                  <a:lnTo>
                    <a:pt x="391313" y="565188"/>
                  </a:lnTo>
                  <a:lnTo>
                    <a:pt x="368120" y="621079"/>
                  </a:lnTo>
                  <a:lnTo>
                    <a:pt x="343360" y="678642"/>
                  </a:lnTo>
                  <a:lnTo>
                    <a:pt x="316980" y="737857"/>
                  </a:lnTo>
                  <a:lnTo>
                    <a:pt x="288925" y="798703"/>
                  </a:lnTo>
                  <a:lnTo>
                    <a:pt x="268172" y="841460"/>
                  </a:lnTo>
                  <a:lnTo>
                    <a:pt x="243776" y="886825"/>
                  </a:lnTo>
                  <a:lnTo>
                    <a:pt x="216237" y="935309"/>
                  </a:lnTo>
                  <a:lnTo>
                    <a:pt x="186054" y="987425"/>
                  </a:lnTo>
                  <a:lnTo>
                    <a:pt x="162688" y="1026898"/>
                  </a:lnTo>
                  <a:lnTo>
                    <a:pt x="138642" y="1068187"/>
                  </a:lnTo>
                  <a:lnTo>
                    <a:pt x="114271" y="1111031"/>
                  </a:lnTo>
                  <a:lnTo>
                    <a:pt x="89931" y="1155176"/>
                  </a:lnTo>
                  <a:lnTo>
                    <a:pt x="65979" y="1200362"/>
                  </a:lnTo>
                  <a:lnTo>
                    <a:pt x="42769" y="1246332"/>
                  </a:lnTo>
                  <a:lnTo>
                    <a:pt x="20657" y="1292829"/>
                  </a:lnTo>
                  <a:lnTo>
                    <a:pt x="0" y="1339596"/>
                  </a:lnTo>
                  <a:lnTo>
                    <a:pt x="241681" y="1339596"/>
                  </a:lnTo>
                  <a:lnTo>
                    <a:pt x="248947" y="1306986"/>
                  </a:lnTo>
                  <a:lnTo>
                    <a:pt x="262191" y="1276175"/>
                  </a:lnTo>
                  <a:lnTo>
                    <a:pt x="305562" y="1223137"/>
                  </a:lnTo>
                  <a:lnTo>
                    <a:pt x="336671" y="1199249"/>
                  </a:lnTo>
                  <a:lnTo>
                    <a:pt x="371173" y="1181862"/>
                  </a:lnTo>
                  <a:lnTo>
                    <a:pt x="408271" y="1171237"/>
                  </a:lnTo>
                  <a:lnTo>
                    <a:pt x="447166" y="1167638"/>
                  </a:lnTo>
                  <a:lnTo>
                    <a:pt x="999998" y="1167638"/>
                  </a:lnTo>
                  <a:lnTo>
                    <a:pt x="999998" y="812673"/>
                  </a:lnTo>
                  <a:lnTo>
                    <a:pt x="1022223" y="812673"/>
                  </a:lnTo>
                  <a:lnTo>
                    <a:pt x="1071176" y="800392"/>
                  </a:lnTo>
                  <a:lnTo>
                    <a:pt x="1113199" y="775206"/>
                  </a:lnTo>
                  <a:lnTo>
                    <a:pt x="1146023" y="739511"/>
                  </a:lnTo>
                  <a:lnTo>
                    <a:pt x="1167380" y="695702"/>
                  </a:lnTo>
                  <a:lnTo>
                    <a:pt x="1175003" y="646176"/>
                  </a:lnTo>
                  <a:lnTo>
                    <a:pt x="1167380" y="596684"/>
                  </a:lnTo>
                  <a:lnTo>
                    <a:pt x="1146023" y="553063"/>
                  </a:lnTo>
                  <a:lnTo>
                    <a:pt x="1113199" y="517830"/>
                  </a:lnTo>
                  <a:lnTo>
                    <a:pt x="1071176" y="493503"/>
                  </a:lnTo>
                  <a:lnTo>
                    <a:pt x="1022223" y="482600"/>
                  </a:lnTo>
                  <a:lnTo>
                    <a:pt x="999998" y="479806"/>
                  </a:lnTo>
                  <a:lnTo>
                    <a:pt x="999998" y="0"/>
                  </a:lnTo>
                  <a:close/>
                </a:path>
                <a:path w="1175385" h="1339850">
                  <a:moveTo>
                    <a:pt x="999998" y="1167638"/>
                  </a:moveTo>
                  <a:lnTo>
                    <a:pt x="447166" y="1167638"/>
                  </a:lnTo>
                  <a:lnTo>
                    <a:pt x="487751" y="1171237"/>
                  </a:lnTo>
                  <a:lnTo>
                    <a:pt x="525716" y="1181862"/>
                  </a:lnTo>
                  <a:lnTo>
                    <a:pt x="560538" y="1199249"/>
                  </a:lnTo>
                  <a:lnTo>
                    <a:pt x="591693" y="1223137"/>
                  </a:lnTo>
                  <a:lnTo>
                    <a:pt x="632967" y="1276175"/>
                  </a:lnTo>
                  <a:lnTo>
                    <a:pt x="655574" y="1339596"/>
                  </a:lnTo>
                  <a:lnTo>
                    <a:pt x="999998" y="1339596"/>
                  </a:lnTo>
                  <a:lnTo>
                    <a:pt x="999998" y="116763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50102" y="3118104"/>
              <a:ext cx="1012825" cy="1511300"/>
            </a:xfrm>
            <a:custGeom>
              <a:avLst/>
              <a:gdLst/>
              <a:ahLst/>
              <a:cxnLst/>
              <a:rect l="l" t="t" r="r" b="b"/>
              <a:pathLst>
                <a:path w="1012825" h="1511300">
                  <a:moveTo>
                    <a:pt x="707517" y="1339088"/>
                  </a:moveTo>
                  <a:lnTo>
                    <a:pt x="371728" y="1339088"/>
                  </a:lnTo>
                  <a:lnTo>
                    <a:pt x="374523" y="1358519"/>
                  </a:lnTo>
                  <a:lnTo>
                    <a:pt x="385730" y="1407397"/>
                  </a:lnTo>
                  <a:lnTo>
                    <a:pt x="410782" y="1449351"/>
                  </a:lnTo>
                  <a:lnTo>
                    <a:pt x="446879" y="1482118"/>
                  </a:lnTo>
                  <a:lnTo>
                    <a:pt x="491224" y="1503437"/>
                  </a:lnTo>
                  <a:lnTo>
                    <a:pt x="541020" y="1511046"/>
                  </a:lnTo>
                  <a:lnTo>
                    <a:pt x="589451" y="1503437"/>
                  </a:lnTo>
                  <a:lnTo>
                    <a:pt x="632970" y="1482118"/>
                  </a:lnTo>
                  <a:lnTo>
                    <a:pt x="668642" y="1449351"/>
                  </a:lnTo>
                  <a:lnTo>
                    <a:pt x="693537" y="1407397"/>
                  </a:lnTo>
                  <a:lnTo>
                    <a:pt x="704723" y="1358519"/>
                  </a:lnTo>
                  <a:lnTo>
                    <a:pt x="707517" y="1339088"/>
                  </a:lnTo>
                  <a:close/>
                </a:path>
                <a:path w="1012825" h="1511300">
                  <a:moveTo>
                    <a:pt x="441198" y="0"/>
                  </a:moveTo>
                  <a:lnTo>
                    <a:pt x="0" y="0"/>
                  </a:lnTo>
                  <a:lnTo>
                    <a:pt x="0" y="438023"/>
                  </a:lnTo>
                  <a:lnTo>
                    <a:pt x="32271" y="446885"/>
                  </a:lnTo>
                  <a:lnTo>
                    <a:pt x="62436" y="460914"/>
                  </a:lnTo>
                  <a:lnTo>
                    <a:pt x="116586" y="504571"/>
                  </a:lnTo>
                  <a:lnTo>
                    <a:pt x="140454" y="535660"/>
                  </a:lnTo>
                  <a:lnTo>
                    <a:pt x="157797" y="570118"/>
                  </a:lnTo>
                  <a:lnTo>
                    <a:pt x="168378" y="607173"/>
                  </a:lnTo>
                  <a:lnTo>
                    <a:pt x="171958" y="646049"/>
                  </a:lnTo>
                  <a:lnTo>
                    <a:pt x="168378" y="685288"/>
                  </a:lnTo>
                  <a:lnTo>
                    <a:pt x="157797" y="723265"/>
                  </a:lnTo>
                  <a:lnTo>
                    <a:pt x="140454" y="758670"/>
                  </a:lnTo>
                  <a:lnTo>
                    <a:pt x="116586" y="790194"/>
                  </a:lnTo>
                  <a:lnTo>
                    <a:pt x="62436" y="831453"/>
                  </a:lnTo>
                  <a:lnTo>
                    <a:pt x="0" y="853948"/>
                  </a:lnTo>
                  <a:lnTo>
                    <a:pt x="0" y="1339088"/>
                  </a:lnTo>
                  <a:lnTo>
                    <a:pt x="1012698" y="1339088"/>
                  </a:lnTo>
                  <a:lnTo>
                    <a:pt x="992087" y="1292363"/>
                  </a:lnTo>
                  <a:lnTo>
                    <a:pt x="970045" y="1245897"/>
                  </a:lnTo>
                  <a:lnTo>
                    <a:pt x="946962" y="1199950"/>
                  </a:lnTo>
                  <a:lnTo>
                    <a:pt x="923226" y="1154779"/>
                  </a:lnTo>
                  <a:lnTo>
                    <a:pt x="899228" y="1110644"/>
                  </a:lnTo>
                  <a:lnTo>
                    <a:pt x="875359" y="1067804"/>
                  </a:lnTo>
                  <a:lnTo>
                    <a:pt x="829564" y="987044"/>
                  </a:lnTo>
                  <a:lnTo>
                    <a:pt x="799457" y="934948"/>
                  </a:lnTo>
                  <a:lnTo>
                    <a:pt x="771969" y="886507"/>
                  </a:lnTo>
                  <a:lnTo>
                    <a:pt x="747625" y="841186"/>
                  </a:lnTo>
                  <a:lnTo>
                    <a:pt x="726948" y="798449"/>
                  </a:lnTo>
                  <a:lnTo>
                    <a:pt x="698886" y="737624"/>
                  </a:lnTo>
                  <a:lnTo>
                    <a:pt x="672450" y="678428"/>
                  </a:lnTo>
                  <a:lnTo>
                    <a:pt x="647595" y="620882"/>
                  </a:lnTo>
                  <a:lnTo>
                    <a:pt x="624278" y="565006"/>
                  </a:lnTo>
                  <a:lnTo>
                    <a:pt x="602455" y="510821"/>
                  </a:lnTo>
                  <a:lnTo>
                    <a:pt x="582083" y="458348"/>
                  </a:lnTo>
                  <a:lnTo>
                    <a:pt x="563117" y="407606"/>
                  </a:lnTo>
                  <a:lnTo>
                    <a:pt x="545514" y="358618"/>
                  </a:lnTo>
                  <a:lnTo>
                    <a:pt x="529230" y="311403"/>
                  </a:lnTo>
                  <a:lnTo>
                    <a:pt x="514221" y="265982"/>
                  </a:lnTo>
                  <a:lnTo>
                    <a:pt x="500444" y="222375"/>
                  </a:lnTo>
                  <a:lnTo>
                    <a:pt x="487855" y="180604"/>
                  </a:lnTo>
                  <a:lnTo>
                    <a:pt x="476410" y="140689"/>
                  </a:lnTo>
                  <a:lnTo>
                    <a:pt x="466066" y="102650"/>
                  </a:lnTo>
                  <a:lnTo>
                    <a:pt x="448503" y="32285"/>
                  </a:lnTo>
                  <a:lnTo>
                    <a:pt x="44119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32248" y="4328921"/>
              <a:ext cx="1069975" cy="1527175"/>
            </a:xfrm>
            <a:custGeom>
              <a:avLst/>
              <a:gdLst/>
              <a:ahLst/>
              <a:cxnLst/>
              <a:rect l="l" t="t" r="r" b="b"/>
              <a:pathLst>
                <a:path w="1069975" h="1527175">
                  <a:moveTo>
                    <a:pt x="1069848" y="174625"/>
                  </a:moveTo>
                  <a:lnTo>
                    <a:pt x="55372" y="174625"/>
                  </a:lnTo>
                  <a:lnTo>
                    <a:pt x="36884" y="226105"/>
                  </a:lnTo>
                  <a:lnTo>
                    <a:pt x="21561" y="277342"/>
                  </a:lnTo>
                  <a:lnTo>
                    <a:pt x="9944" y="328061"/>
                  </a:lnTo>
                  <a:lnTo>
                    <a:pt x="2576" y="377987"/>
                  </a:lnTo>
                  <a:lnTo>
                    <a:pt x="0" y="426846"/>
                  </a:lnTo>
                  <a:lnTo>
                    <a:pt x="1037" y="474907"/>
                  </a:lnTo>
                  <a:lnTo>
                    <a:pt x="4122" y="522452"/>
                  </a:lnTo>
                  <a:lnTo>
                    <a:pt x="9210" y="569438"/>
                  </a:lnTo>
                  <a:lnTo>
                    <a:pt x="16260" y="615822"/>
                  </a:lnTo>
                  <a:lnTo>
                    <a:pt x="25229" y="661560"/>
                  </a:lnTo>
                  <a:lnTo>
                    <a:pt x="36074" y="706610"/>
                  </a:lnTo>
                  <a:lnTo>
                    <a:pt x="48752" y="750929"/>
                  </a:lnTo>
                  <a:lnTo>
                    <a:pt x="63221" y="794474"/>
                  </a:lnTo>
                  <a:lnTo>
                    <a:pt x="79438" y="837201"/>
                  </a:lnTo>
                  <a:lnTo>
                    <a:pt x="97360" y="879068"/>
                  </a:lnTo>
                  <a:lnTo>
                    <a:pt x="116944" y="920032"/>
                  </a:lnTo>
                  <a:lnTo>
                    <a:pt x="138149" y="960049"/>
                  </a:lnTo>
                  <a:lnTo>
                    <a:pt x="160931" y="999077"/>
                  </a:lnTo>
                  <a:lnTo>
                    <a:pt x="185247" y="1037072"/>
                  </a:lnTo>
                  <a:lnTo>
                    <a:pt x="211055" y="1073992"/>
                  </a:lnTo>
                  <a:lnTo>
                    <a:pt x="238312" y="1109794"/>
                  </a:lnTo>
                  <a:lnTo>
                    <a:pt x="266976" y="1144434"/>
                  </a:lnTo>
                  <a:lnTo>
                    <a:pt x="297003" y="1177869"/>
                  </a:lnTo>
                  <a:lnTo>
                    <a:pt x="328351" y="1210057"/>
                  </a:lnTo>
                  <a:lnTo>
                    <a:pt x="360978" y="1240954"/>
                  </a:lnTo>
                  <a:lnTo>
                    <a:pt x="394840" y="1270518"/>
                  </a:lnTo>
                  <a:lnTo>
                    <a:pt x="429896" y="1298705"/>
                  </a:lnTo>
                  <a:lnTo>
                    <a:pt x="466101" y="1325472"/>
                  </a:lnTo>
                  <a:lnTo>
                    <a:pt x="503414" y="1350776"/>
                  </a:lnTo>
                  <a:lnTo>
                    <a:pt x="541792" y="1374575"/>
                  </a:lnTo>
                  <a:lnTo>
                    <a:pt x="581192" y="1396825"/>
                  </a:lnTo>
                  <a:lnTo>
                    <a:pt x="621572" y="1417483"/>
                  </a:lnTo>
                  <a:lnTo>
                    <a:pt x="662889" y="1436506"/>
                  </a:lnTo>
                  <a:lnTo>
                    <a:pt x="705099" y="1453852"/>
                  </a:lnTo>
                  <a:lnTo>
                    <a:pt x="748161" y="1469476"/>
                  </a:lnTo>
                  <a:lnTo>
                    <a:pt x="792032" y="1483337"/>
                  </a:lnTo>
                  <a:lnTo>
                    <a:pt x="836668" y="1495390"/>
                  </a:lnTo>
                  <a:lnTo>
                    <a:pt x="882028" y="1505594"/>
                  </a:lnTo>
                  <a:lnTo>
                    <a:pt x="928069" y="1513904"/>
                  </a:lnTo>
                  <a:lnTo>
                    <a:pt x="974747" y="1520279"/>
                  </a:lnTo>
                  <a:lnTo>
                    <a:pt x="1022021" y="1524674"/>
                  </a:lnTo>
                  <a:lnTo>
                    <a:pt x="1069848" y="1527047"/>
                  </a:lnTo>
                  <a:lnTo>
                    <a:pt x="1069848" y="1072514"/>
                  </a:lnTo>
                  <a:lnTo>
                    <a:pt x="1037238" y="1063750"/>
                  </a:lnTo>
                  <a:lnTo>
                    <a:pt x="1006427" y="1050020"/>
                  </a:lnTo>
                  <a:lnTo>
                    <a:pt x="953388" y="1008760"/>
                  </a:lnTo>
                  <a:lnTo>
                    <a:pt x="929574" y="977310"/>
                  </a:lnTo>
                  <a:lnTo>
                    <a:pt x="912225" y="941943"/>
                  </a:lnTo>
                  <a:lnTo>
                    <a:pt x="901614" y="903980"/>
                  </a:lnTo>
                  <a:lnTo>
                    <a:pt x="898016" y="864742"/>
                  </a:lnTo>
                  <a:lnTo>
                    <a:pt x="901614" y="825825"/>
                  </a:lnTo>
                  <a:lnTo>
                    <a:pt x="912225" y="788479"/>
                  </a:lnTo>
                  <a:lnTo>
                    <a:pt x="929574" y="753229"/>
                  </a:lnTo>
                  <a:lnTo>
                    <a:pt x="953388" y="720597"/>
                  </a:lnTo>
                  <a:lnTo>
                    <a:pt x="1006427" y="679338"/>
                  </a:lnTo>
                  <a:lnTo>
                    <a:pt x="1069848" y="656844"/>
                  </a:lnTo>
                  <a:lnTo>
                    <a:pt x="1069848" y="174625"/>
                  </a:lnTo>
                  <a:close/>
                </a:path>
                <a:path w="1069975" h="1527175">
                  <a:moveTo>
                    <a:pt x="518287" y="0"/>
                  </a:moveTo>
                  <a:lnTo>
                    <a:pt x="468844" y="7607"/>
                  </a:lnTo>
                  <a:lnTo>
                    <a:pt x="425229" y="28919"/>
                  </a:lnTo>
                  <a:lnTo>
                    <a:pt x="389978" y="61667"/>
                  </a:lnTo>
                  <a:lnTo>
                    <a:pt x="365626" y="103583"/>
                  </a:lnTo>
                  <a:lnTo>
                    <a:pt x="354711" y="152400"/>
                  </a:lnTo>
                  <a:lnTo>
                    <a:pt x="352043" y="174625"/>
                  </a:lnTo>
                  <a:lnTo>
                    <a:pt x="684529" y="174625"/>
                  </a:lnTo>
                  <a:lnTo>
                    <a:pt x="684529" y="152400"/>
                  </a:lnTo>
                  <a:lnTo>
                    <a:pt x="672324" y="103583"/>
                  </a:lnTo>
                  <a:lnTo>
                    <a:pt x="647208" y="61667"/>
                  </a:lnTo>
                  <a:lnTo>
                    <a:pt x="611570" y="28919"/>
                  </a:lnTo>
                  <a:lnTo>
                    <a:pt x="567799" y="7607"/>
                  </a:lnTo>
                  <a:lnTo>
                    <a:pt x="51828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75604" y="4501896"/>
              <a:ext cx="1260475" cy="1354455"/>
            </a:xfrm>
            <a:custGeom>
              <a:avLst/>
              <a:gdLst/>
              <a:ahLst/>
              <a:cxnLst/>
              <a:rect l="l" t="t" r="r" b="b"/>
              <a:pathLst>
                <a:path w="1260475" h="1354454">
                  <a:moveTo>
                    <a:pt x="508000" y="0"/>
                  </a:moveTo>
                  <a:lnTo>
                    <a:pt x="174879" y="0"/>
                  </a:lnTo>
                  <a:lnTo>
                    <a:pt x="174879" y="526160"/>
                  </a:lnTo>
                  <a:lnTo>
                    <a:pt x="152654" y="528827"/>
                  </a:lnTo>
                  <a:lnTo>
                    <a:pt x="103762" y="539730"/>
                  </a:lnTo>
                  <a:lnTo>
                    <a:pt x="61776" y="564050"/>
                  </a:lnTo>
                  <a:lnTo>
                    <a:pt x="28972" y="599264"/>
                  </a:lnTo>
                  <a:lnTo>
                    <a:pt x="7622" y="642847"/>
                  </a:lnTo>
                  <a:lnTo>
                    <a:pt x="0" y="692276"/>
                  </a:lnTo>
                  <a:lnTo>
                    <a:pt x="7622" y="741727"/>
                  </a:lnTo>
                  <a:lnTo>
                    <a:pt x="28972" y="785460"/>
                  </a:lnTo>
                  <a:lnTo>
                    <a:pt x="61776" y="821079"/>
                  </a:lnTo>
                  <a:lnTo>
                    <a:pt x="103762" y="846188"/>
                  </a:lnTo>
                  <a:lnTo>
                    <a:pt x="152654" y="858392"/>
                  </a:lnTo>
                  <a:lnTo>
                    <a:pt x="174879" y="858392"/>
                  </a:lnTo>
                  <a:lnTo>
                    <a:pt x="174879" y="1354073"/>
                  </a:lnTo>
                  <a:lnTo>
                    <a:pt x="223245" y="1352351"/>
                  </a:lnTo>
                  <a:lnTo>
                    <a:pt x="271069" y="1348561"/>
                  </a:lnTo>
                  <a:lnTo>
                    <a:pt x="318305" y="1342748"/>
                  </a:lnTo>
                  <a:lnTo>
                    <a:pt x="364910" y="1334954"/>
                  </a:lnTo>
                  <a:lnTo>
                    <a:pt x="410839" y="1325224"/>
                  </a:lnTo>
                  <a:lnTo>
                    <a:pt x="456049" y="1313602"/>
                  </a:lnTo>
                  <a:lnTo>
                    <a:pt x="500495" y="1300132"/>
                  </a:lnTo>
                  <a:lnTo>
                    <a:pt x="544134" y="1284857"/>
                  </a:lnTo>
                  <a:lnTo>
                    <a:pt x="586920" y="1267823"/>
                  </a:lnTo>
                  <a:lnTo>
                    <a:pt x="628812" y="1249073"/>
                  </a:lnTo>
                  <a:lnTo>
                    <a:pt x="669763" y="1228650"/>
                  </a:lnTo>
                  <a:lnTo>
                    <a:pt x="709731" y="1206599"/>
                  </a:lnTo>
                  <a:lnTo>
                    <a:pt x="748671" y="1182964"/>
                  </a:lnTo>
                  <a:lnTo>
                    <a:pt x="786538" y="1157788"/>
                  </a:lnTo>
                  <a:lnTo>
                    <a:pt x="823290" y="1131117"/>
                  </a:lnTo>
                  <a:lnTo>
                    <a:pt x="858882" y="1102993"/>
                  </a:lnTo>
                  <a:lnTo>
                    <a:pt x="893270" y="1073460"/>
                  </a:lnTo>
                  <a:lnTo>
                    <a:pt x="926410" y="1042563"/>
                  </a:lnTo>
                  <a:lnTo>
                    <a:pt x="958258" y="1010346"/>
                  </a:lnTo>
                  <a:lnTo>
                    <a:pt x="988769" y="976852"/>
                  </a:lnTo>
                  <a:lnTo>
                    <a:pt x="1017901" y="942125"/>
                  </a:lnTo>
                  <a:lnTo>
                    <a:pt x="1045608" y="906211"/>
                  </a:lnTo>
                  <a:lnTo>
                    <a:pt x="1071846" y="869151"/>
                  </a:lnTo>
                  <a:lnTo>
                    <a:pt x="1096573" y="830991"/>
                  </a:lnTo>
                  <a:lnTo>
                    <a:pt x="1119743" y="791774"/>
                  </a:lnTo>
                  <a:lnTo>
                    <a:pt x="1141312" y="751545"/>
                  </a:lnTo>
                  <a:lnTo>
                    <a:pt x="1161237" y="710347"/>
                  </a:lnTo>
                  <a:lnTo>
                    <a:pt x="1179473" y="668224"/>
                  </a:lnTo>
                  <a:lnTo>
                    <a:pt x="1195977" y="625221"/>
                  </a:lnTo>
                  <a:lnTo>
                    <a:pt x="1210704" y="581380"/>
                  </a:lnTo>
                  <a:lnTo>
                    <a:pt x="1223611" y="536747"/>
                  </a:lnTo>
                  <a:lnTo>
                    <a:pt x="1234652" y="491365"/>
                  </a:lnTo>
                  <a:lnTo>
                    <a:pt x="1243785" y="445278"/>
                  </a:lnTo>
                  <a:lnTo>
                    <a:pt x="1250965" y="398531"/>
                  </a:lnTo>
                  <a:lnTo>
                    <a:pt x="1256148" y="351166"/>
                  </a:lnTo>
                  <a:lnTo>
                    <a:pt x="1259290" y="303228"/>
                  </a:lnTo>
                  <a:lnTo>
                    <a:pt x="1260348" y="254761"/>
                  </a:lnTo>
                  <a:lnTo>
                    <a:pt x="1258060" y="205955"/>
                  </a:lnTo>
                  <a:lnTo>
                    <a:pt x="1253858" y="174497"/>
                  </a:lnTo>
                  <a:lnTo>
                    <a:pt x="716279" y="174497"/>
                  </a:lnTo>
                  <a:lnTo>
                    <a:pt x="675715" y="170463"/>
                  </a:lnTo>
                  <a:lnTo>
                    <a:pt x="637794" y="158892"/>
                  </a:lnTo>
                  <a:lnTo>
                    <a:pt x="603015" y="140583"/>
                  </a:lnTo>
                  <a:lnTo>
                    <a:pt x="571880" y="116331"/>
                  </a:lnTo>
                  <a:lnTo>
                    <a:pt x="530605" y="63357"/>
                  </a:lnTo>
                  <a:lnTo>
                    <a:pt x="516838" y="32589"/>
                  </a:lnTo>
                  <a:lnTo>
                    <a:pt x="508000" y="0"/>
                  </a:lnTo>
                  <a:close/>
                </a:path>
                <a:path w="1260475" h="1354454">
                  <a:moveTo>
                    <a:pt x="1207643" y="0"/>
                  </a:moveTo>
                  <a:lnTo>
                    <a:pt x="921639" y="0"/>
                  </a:lnTo>
                  <a:lnTo>
                    <a:pt x="912872" y="32589"/>
                  </a:lnTo>
                  <a:lnTo>
                    <a:pt x="899128" y="63357"/>
                  </a:lnTo>
                  <a:lnTo>
                    <a:pt x="857757" y="116331"/>
                  </a:lnTo>
                  <a:lnTo>
                    <a:pt x="826668" y="140583"/>
                  </a:lnTo>
                  <a:lnTo>
                    <a:pt x="792210" y="158892"/>
                  </a:lnTo>
                  <a:lnTo>
                    <a:pt x="755155" y="170463"/>
                  </a:lnTo>
                  <a:lnTo>
                    <a:pt x="716279" y="174497"/>
                  </a:lnTo>
                  <a:lnTo>
                    <a:pt x="1253858" y="174497"/>
                  </a:lnTo>
                  <a:lnTo>
                    <a:pt x="1251378" y="155941"/>
                  </a:lnTo>
                  <a:lnTo>
                    <a:pt x="1240569" y="104855"/>
                  </a:lnTo>
                  <a:lnTo>
                    <a:pt x="1225901" y="52829"/>
                  </a:lnTo>
                  <a:lnTo>
                    <a:pt x="120764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22798" y="3773423"/>
              <a:ext cx="304800" cy="304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89369" y="3774947"/>
              <a:ext cx="304800" cy="304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53378" y="4946903"/>
              <a:ext cx="304800" cy="304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36869" y="4917947"/>
              <a:ext cx="304800" cy="304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4667" y="572261"/>
              <a:ext cx="4915366" cy="61975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676400" y="1447800"/>
            <a:ext cx="94665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1F4E79"/>
                </a:solidFill>
                <a:latin typeface="DejaVu Sans Mono" panose="020B0609030804020204"/>
                <a:cs typeface="DejaVu Sans Mono" panose="020B0609030804020204"/>
              </a:rPr>
              <a:t>Uang  </a:t>
            </a:r>
            <a:r>
              <a:rPr sz="2400" dirty="0">
                <a:solidFill>
                  <a:srgbClr val="1F4E79"/>
                </a:solidFill>
                <a:latin typeface="DejaVu Sans Mono" panose="020B0609030804020204"/>
                <a:cs typeface="DejaVu Sans Mono" panose="020B0609030804020204"/>
              </a:rPr>
              <a:t>Saku</a:t>
            </a:r>
            <a:endParaRPr sz="2400">
              <a:latin typeface="DejaVu Sans Mono" panose="020B0609030804020204"/>
              <a:cs typeface="DejaVu Sans Mono" panose="020B0609030804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4272" y="5222748"/>
            <a:ext cx="1313815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F4E79"/>
                </a:solidFill>
                <a:latin typeface="DejaVu Sans Mono" panose="020B0609030804020204"/>
                <a:cs typeface="DejaVu Sans Mono" panose="020B0609030804020204"/>
              </a:rPr>
              <a:t>BPJS</a:t>
            </a:r>
            <a:r>
              <a:rPr sz="1400" b="1" spc="-80" dirty="0">
                <a:solidFill>
                  <a:srgbClr val="1F4E79"/>
                </a:solidFill>
                <a:latin typeface="DejaVu Sans Mono" panose="020B0609030804020204"/>
                <a:cs typeface="DejaVu Sans Mono" panose="020B0609030804020204"/>
              </a:rPr>
              <a:t> </a:t>
            </a:r>
            <a:r>
              <a:rPr sz="1400" b="1" dirty="0">
                <a:solidFill>
                  <a:srgbClr val="1F4E79"/>
                </a:solidFill>
                <a:latin typeface="DejaVu Sans Mono" panose="020B0609030804020204"/>
                <a:cs typeface="DejaVu Sans Mono" panose="020B0609030804020204"/>
              </a:rPr>
              <a:t>TK</a:t>
            </a:r>
            <a:br>
              <a:rPr sz="1400" b="1" dirty="0">
                <a:solidFill>
                  <a:srgbClr val="1F4E79"/>
                </a:solidFill>
                <a:latin typeface="DejaVu Sans Mono" panose="020B0609030804020204"/>
                <a:cs typeface="DejaVu Sans Mono" panose="020B0609030804020204"/>
              </a:rPr>
            </a:br>
            <a:r>
              <a:rPr lang="en-US" sz="1400" b="1" dirty="0">
                <a:solidFill>
                  <a:srgbClr val="1F4E79"/>
                </a:solidFill>
                <a:latin typeface="DejaVu Sans Mono" panose="020B0609030804020204"/>
                <a:cs typeface="DejaVu Sans Mono" panose="020B0609030804020204"/>
              </a:rPr>
              <a:t>&amp;</a:t>
            </a:r>
            <a:br>
              <a:rPr lang="en-US" sz="1400" b="1" dirty="0">
                <a:solidFill>
                  <a:srgbClr val="1F4E79"/>
                </a:solidFill>
                <a:latin typeface="DejaVu Sans Mono" panose="020B0609030804020204"/>
                <a:cs typeface="DejaVu Sans Mono" panose="020B0609030804020204"/>
              </a:rPr>
            </a:br>
            <a:r>
              <a:rPr lang="en-US" sz="1400" b="1" dirty="0">
                <a:solidFill>
                  <a:srgbClr val="1F4E79"/>
                </a:solidFill>
                <a:latin typeface="DejaVu Sans Mono" panose="020B0609030804020204"/>
                <a:cs typeface="DejaVu Sans Mono" panose="020B0609030804020204"/>
              </a:rPr>
              <a:t>ASURANSI KESEHATAN BRILIFE</a:t>
            </a:r>
          </a:p>
        </p:txBody>
      </p:sp>
      <p:sp>
        <p:nvSpPr>
          <p:cNvPr id="21" name="object 21"/>
          <p:cNvSpPr/>
          <p:nvPr/>
        </p:nvSpPr>
        <p:spPr>
          <a:xfrm>
            <a:off x="6889369" y="-126937"/>
            <a:ext cx="5393692" cy="71118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8366506" y="5484487"/>
            <a:ext cx="155067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1F4E79"/>
                </a:solidFill>
                <a:latin typeface="DejaVu Sans Mono" panose="020B0609030804020204"/>
                <a:cs typeface="DejaVu Sans Mono" panose="020B0609030804020204"/>
              </a:rPr>
              <a:t>Beasiswa</a:t>
            </a:r>
            <a:r>
              <a:rPr b="1" spc="-105" dirty="0">
                <a:solidFill>
                  <a:srgbClr val="1F4E79"/>
                </a:solidFill>
                <a:latin typeface="DejaVu Sans Mono" panose="020B0609030804020204"/>
                <a:cs typeface="DejaVu Sans Mono" panose="020B0609030804020204"/>
              </a:rPr>
              <a:t> </a:t>
            </a:r>
            <a:r>
              <a:rPr b="1" spc="-5" dirty="0">
                <a:solidFill>
                  <a:srgbClr val="1F4E79"/>
                </a:solidFill>
                <a:latin typeface="DejaVu Sans Mono" panose="020B0609030804020204"/>
                <a:cs typeface="DejaVu Sans Mono" panose="020B0609030804020204"/>
              </a:rPr>
              <a:t>&amp;  </a:t>
            </a:r>
            <a:r>
              <a:rPr b="1" spc="-10" dirty="0">
                <a:solidFill>
                  <a:srgbClr val="1F4E79"/>
                </a:solidFill>
                <a:latin typeface="DejaVu Sans Mono" panose="020B0609030804020204"/>
                <a:cs typeface="DejaVu Sans Mono" panose="020B0609030804020204"/>
              </a:rPr>
              <a:t>Sertifikat</a:t>
            </a:r>
            <a:endParaRPr dirty="0">
              <a:latin typeface="DejaVu Sans Mono" panose="020B0609030804020204"/>
              <a:cs typeface="DejaVu Sans Mono" panose="020B0609030804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07000" y="3235043"/>
            <a:ext cx="1623315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0" algn="ctr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1F4E79"/>
                </a:solidFill>
                <a:latin typeface="DejaVu Sans Mono" panose="020B0609030804020204"/>
                <a:cs typeface="DejaVu Sans Mono" panose="020B0609030804020204"/>
              </a:rPr>
              <a:t>Bantuan  </a:t>
            </a:r>
            <a:r>
              <a:rPr b="1" spc="-5" dirty="0">
                <a:solidFill>
                  <a:srgbClr val="1F4E79"/>
                </a:solidFill>
                <a:latin typeface="DejaVu Sans Mono" panose="020B0609030804020204"/>
                <a:cs typeface="DejaVu Sans Mono" panose="020B0609030804020204"/>
              </a:rPr>
              <a:t>Hari</a:t>
            </a:r>
            <a:r>
              <a:rPr b="1" spc="-85" dirty="0">
                <a:solidFill>
                  <a:srgbClr val="1F4E79"/>
                </a:solidFill>
                <a:latin typeface="DejaVu Sans Mono" panose="020B0609030804020204"/>
                <a:cs typeface="DejaVu Sans Mono" panose="020B0609030804020204"/>
              </a:rPr>
              <a:t> </a:t>
            </a:r>
            <a:r>
              <a:rPr b="1" spc="-10" dirty="0">
                <a:solidFill>
                  <a:srgbClr val="1F4E79"/>
                </a:solidFill>
                <a:latin typeface="DejaVu Sans Mono" panose="020B0609030804020204"/>
                <a:cs typeface="DejaVu Sans Mono" panose="020B0609030804020204"/>
              </a:rPr>
              <a:t>Raya  Keagamaan</a:t>
            </a:r>
            <a:endParaRPr dirty="0">
              <a:latin typeface="DejaVu Sans Mono" panose="020B0609030804020204"/>
              <a:cs typeface="DejaVu Sans Mono" panose="020B0609030804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441" y="380745"/>
            <a:ext cx="11144759" cy="13946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KEWAJIBAN</a:t>
            </a:r>
            <a:r>
              <a:rPr sz="2000" b="1" spc="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PESERTA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 dirty="0">
              <a:latin typeface="Arial" panose="020B0604020202020204"/>
              <a:cs typeface="Arial" panose="020B0604020202020204"/>
            </a:endParaRPr>
          </a:p>
          <a:p>
            <a:pPr marL="3430270" marR="5080" indent="-2112010">
              <a:lnSpc>
                <a:spcPct val="75000"/>
              </a:lnSpc>
            </a:pPr>
            <a:r>
              <a:rPr sz="2400" dirty="0" err="1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Mentaati</a:t>
            </a:r>
            <a:r>
              <a:rPr sz="2400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 perjanjian pemagangan, </a:t>
            </a:r>
            <a:r>
              <a:rPr sz="2400" dirty="0" err="1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ketentuan</a:t>
            </a:r>
            <a:r>
              <a:rPr sz="2400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,</a:t>
            </a:r>
            <a:r>
              <a:rPr lang="en-AU" sz="2400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Peraturan</a:t>
            </a:r>
            <a:r>
              <a:rPr sz="2400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  </a:t>
            </a:r>
            <a:r>
              <a:rPr sz="2400" spc="-5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Perusahaan </a:t>
            </a:r>
            <a:r>
              <a:rPr sz="2400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&amp;</a:t>
            </a:r>
            <a:r>
              <a:rPr lang="en-AU" sz="2400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 </a:t>
            </a:r>
            <a:r>
              <a:rPr sz="2400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UU </a:t>
            </a:r>
            <a:r>
              <a:rPr sz="2400" spc="-5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yang</a:t>
            </a:r>
            <a:r>
              <a:rPr sz="2400" spc="-15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berlaku.</a:t>
            </a:r>
            <a:endParaRPr sz="2400" dirty="0">
              <a:latin typeface="DejaVu Sans Mono" panose="020B0609030804020204"/>
              <a:cs typeface="DejaVu Sans Mono" panose="020B0609030804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5733" y="2016823"/>
            <a:ext cx="10734040" cy="760095"/>
            <a:chOff x="915733" y="2016823"/>
            <a:chExt cx="10734040" cy="760095"/>
          </a:xfrm>
        </p:grpSpPr>
        <p:sp>
          <p:nvSpPr>
            <p:cNvPr id="4" name="object 4"/>
            <p:cNvSpPr/>
            <p:nvPr/>
          </p:nvSpPr>
          <p:spPr>
            <a:xfrm>
              <a:off x="922401" y="2023490"/>
              <a:ext cx="10720705" cy="746760"/>
            </a:xfrm>
            <a:custGeom>
              <a:avLst/>
              <a:gdLst/>
              <a:ahLst/>
              <a:cxnLst/>
              <a:rect l="l" t="t" r="r" b="b"/>
              <a:pathLst>
                <a:path w="10720705" h="746760">
                  <a:moveTo>
                    <a:pt x="10720578" y="0"/>
                  </a:moveTo>
                  <a:lnTo>
                    <a:pt x="373380" y="0"/>
                  </a:lnTo>
                  <a:lnTo>
                    <a:pt x="0" y="373380"/>
                  </a:lnTo>
                  <a:lnTo>
                    <a:pt x="373380" y="746760"/>
                  </a:lnTo>
                  <a:lnTo>
                    <a:pt x="10720578" y="746760"/>
                  </a:lnTo>
                  <a:lnTo>
                    <a:pt x="10720578" y="0"/>
                  </a:lnTo>
                  <a:close/>
                </a:path>
              </a:pathLst>
            </a:custGeom>
            <a:solidFill>
              <a:srgbClr val="54C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2401" y="2023490"/>
              <a:ext cx="10720705" cy="746760"/>
            </a:xfrm>
            <a:custGeom>
              <a:avLst/>
              <a:gdLst/>
              <a:ahLst/>
              <a:cxnLst/>
              <a:rect l="l" t="t" r="r" b="b"/>
              <a:pathLst>
                <a:path w="10720705" h="746760">
                  <a:moveTo>
                    <a:pt x="10720578" y="746760"/>
                  </a:moveTo>
                  <a:lnTo>
                    <a:pt x="373380" y="746760"/>
                  </a:lnTo>
                  <a:lnTo>
                    <a:pt x="0" y="373380"/>
                  </a:lnTo>
                  <a:lnTo>
                    <a:pt x="373380" y="0"/>
                  </a:lnTo>
                  <a:lnTo>
                    <a:pt x="10720578" y="0"/>
                  </a:lnTo>
                  <a:lnTo>
                    <a:pt x="10720578" y="74676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43305" y="1083563"/>
            <a:ext cx="759460" cy="760095"/>
            <a:chOff x="543305" y="1083563"/>
            <a:chExt cx="759460" cy="760095"/>
          </a:xfrm>
        </p:grpSpPr>
        <p:sp>
          <p:nvSpPr>
            <p:cNvPr id="7" name="object 7"/>
            <p:cNvSpPr/>
            <p:nvPr/>
          </p:nvSpPr>
          <p:spPr>
            <a:xfrm>
              <a:off x="549782" y="1090040"/>
              <a:ext cx="746125" cy="746760"/>
            </a:xfrm>
            <a:custGeom>
              <a:avLst/>
              <a:gdLst/>
              <a:ahLst/>
              <a:cxnLst/>
              <a:rect l="l" t="t" r="r" b="b"/>
              <a:pathLst>
                <a:path w="746125" h="746760">
                  <a:moveTo>
                    <a:pt x="372998" y="0"/>
                  </a:moveTo>
                  <a:lnTo>
                    <a:pt x="326209" y="2908"/>
                  </a:lnTo>
                  <a:lnTo>
                    <a:pt x="281155" y="11401"/>
                  </a:lnTo>
                  <a:lnTo>
                    <a:pt x="238184" y="25128"/>
                  </a:lnTo>
                  <a:lnTo>
                    <a:pt x="197648" y="43740"/>
                  </a:lnTo>
                  <a:lnTo>
                    <a:pt x="159894" y="66887"/>
                  </a:lnTo>
                  <a:lnTo>
                    <a:pt x="125273" y="94220"/>
                  </a:lnTo>
                  <a:lnTo>
                    <a:pt x="94134" y="125389"/>
                  </a:lnTo>
                  <a:lnTo>
                    <a:pt x="66827" y="160044"/>
                  </a:lnTo>
                  <a:lnTo>
                    <a:pt x="43701" y="197836"/>
                  </a:lnTo>
                  <a:lnTo>
                    <a:pt x="25106" y="238415"/>
                  </a:lnTo>
                  <a:lnTo>
                    <a:pt x="11391" y="281432"/>
                  </a:lnTo>
                  <a:lnTo>
                    <a:pt x="2906" y="326536"/>
                  </a:lnTo>
                  <a:lnTo>
                    <a:pt x="0" y="373380"/>
                  </a:lnTo>
                  <a:lnTo>
                    <a:pt x="2906" y="420223"/>
                  </a:lnTo>
                  <a:lnTo>
                    <a:pt x="11391" y="465327"/>
                  </a:lnTo>
                  <a:lnTo>
                    <a:pt x="25106" y="508344"/>
                  </a:lnTo>
                  <a:lnTo>
                    <a:pt x="43701" y="548923"/>
                  </a:lnTo>
                  <a:lnTo>
                    <a:pt x="66827" y="586715"/>
                  </a:lnTo>
                  <a:lnTo>
                    <a:pt x="94134" y="621370"/>
                  </a:lnTo>
                  <a:lnTo>
                    <a:pt x="125273" y="652539"/>
                  </a:lnTo>
                  <a:lnTo>
                    <a:pt x="159894" y="679872"/>
                  </a:lnTo>
                  <a:lnTo>
                    <a:pt x="197648" y="703019"/>
                  </a:lnTo>
                  <a:lnTo>
                    <a:pt x="238184" y="721631"/>
                  </a:lnTo>
                  <a:lnTo>
                    <a:pt x="281155" y="735358"/>
                  </a:lnTo>
                  <a:lnTo>
                    <a:pt x="326209" y="743851"/>
                  </a:lnTo>
                  <a:lnTo>
                    <a:pt x="372998" y="746760"/>
                  </a:lnTo>
                  <a:lnTo>
                    <a:pt x="419788" y="743851"/>
                  </a:lnTo>
                  <a:lnTo>
                    <a:pt x="464842" y="735358"/>
                  </a:lnTo>
                  <a:lnTo>
                    <a:pt x="507813" y="721631"/>
                  </a:lnTo>
                  <a:lnTo>
                    <a:pt x="548349" y="703019"/>
                  </a:lnTo>
                  <a:lnTo>
                    <a:pt x="586103" y="679872"/>
                  </a:lnTo>
                  <a:lnTo>
                    <a:pt x="620724" y="652539"/>
                  </a:lnTo>
                  <a:lnTo>
                    <a:pt x="651863" y="621370"/>
                  </a:lnTo>
                  <a:lnTo>
                    <a:pt x="679170" y="586715"/>
                  </a:lnTo>
                  <a:lnTo>
                    <a:pt x="702296" y="548923"/>
                  </a:lnTo>
                  <a:lnTo>
                    <a:pt x="720891" y="508344"/>
                  </a:lnTo>
                  <a:lnTo>
                    <a:pt x="734606" y="465327"/>
                  </a:lnTo>
                  <a:lnTo>
                    <a:pt x="743091" y="420223"/>
                  </a:lnTo>
                  <a:lnTo>
                    <a:pt x="745998" y="373380"/>
                  </a:lnTo>
                  <a:lnTo>
                    <a:pt x="743091" y="326536"/>
                  </a:lnTo>
                  <a:lnTo>
                    <a:pt x="734606" y="281432"/>
                  </a:lnTo>
                  <a:lnTo>
                    <a:pt x="720891" y="238415"/>
                  </a:lnTo>
                  <a:lnTo>
                    <a:pt x="702296" y="197836"/>
                  </a:lnTo>
                  <a:lnTo>
                    <a:pt x="679170" y="160044"/>
                  </a:lnTo>
                  <a:lnTo>
                    <a:pt x="651863" y="125389"/>
                  </a:lnTo>
                  <a:lnTo>
                    <a:pt x="620724" y="94220"/>
                  </a:lnTo>
                  <a:lnTo>
                    <a:pt x="586103" y="66887"/>
                  </a:lnTo>
                  <a:lnTo>
                    <a:pt x="548349" y="43740"/>
                  </a:lnTo>
                  <a:lnTo>
                    <a:pt x="507813" y="25128"/>
                  </a:lnTo>
                  <a:lnTo>
                    <a:pt x="464842" y="11401"/>
                  </a:lnTo>
                  <a:lnTo>
                    <a:pt x="419788" y="2908"/>
                  </a:lnTo>
                  <a:lnTo>
                    <a:pt x="372998" y="0"/>
                  </a:lnTo>
                  <a:close/>
                </a:path>
              </a:pathLst>
            </a:custGeom>
            <a:solidFill>
              <a:srgbClr val="C4D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9782" y="1090040"/>
              <a:ext cx="746125" cy="746760"/>
            </a:xfrm>
            <a:custGeom>
              <a:avLst/>
              <a:gdLst/>
              <a:ahLst/>
              <a:cxnLst/>
              <a:rect l="l" t="t" r="r" b="b"/>
              <a:pathLst>
                <a:path w="746125" h="746760">
                  <a:moveTo>
                    <a:pt x="0" y="373380"/>
                  </a:moveTo>
                  <a:lnTo>
                    <a:pt x="2906" y="326536"/>
                  </a:lnTo>
                  <a:lnTo>
                    <a:pt x="11391" y="281432"/>
                  </a:lnTo>
                  <a:lnTo>
                    <a:pt x="25106" y="238415"/>
                  </a:lnTo>
                  <a:lnTo>
                    <a:pt x="43701" y="197836"/>
                  </a:lnTo>
                  <a:lnTo>
                    <a:pt x="66827" y="160044"/>
                  </a:lnTo>
                  <a:lnTo>
                    <a:pt x="94134" y="125389"/>
                  </a:lnTo>
                  <a:lnTo>
                    <a:pt x="125273" y="94220"/>
                  </a:lnTo>
                  <a:lnTo>
                    <a:pt x="159894" y="66887"/>
                  </a:lnTo>
                  <a:lnTo>
                    <a:pt x="197648" y="43740"/>
                  </a:lnTo>
                  <a:lnTo>
                    <a:pt x="238184" y="25128"/>
                  </a:lnTo>
                  <a:lnTo>
                    <a:pt x="281155" y="11401"/>
                  </a:lnTo>
                  <a:lnTo>
                    <a:pt x="326209" y="2908"/>
                  </a:lnTo>
                  <a:lnTo>
                    <a:pt x="372998" y="0"/>
                  </a:lnTo>
                  <a:lnTo>
                    <a:pt x="419788" y="2908"/>
                  </a:lnTo>
                  <a:lnTo>
                    <a:pt x="464842" y="11401"/>
                  </a:lnTo>
                  <a:lnTo>
                    <a:pt x="507813" y="25128"/>
                  </a:lnTo>
                  <a:lnTo>
                    <a:pt x="548349" y="43740"/>
                  </a:lnTo>
                  <a:lnTo>
                    <a:pt x="586103" y="66887"/>
                  </a:lnTo>
                  <a:lnTo>
                    <a:pt x="620724" y="94220"/>
                  </a:lnTo>
                  <a:lnTo>
                    <a:pt x="651863" y="125389"/>
                  </a:lnTo>
                  <a:lnTo>
                    <a:pt x="679170" y="160044"/>
                  </a:lnTo>
                  <a:lnTo>
                    <a:pt x="702296" y="197836"/>
                  </a:lnTo>
                  <a:lnTo>
                    <a:pt x="720891" y="238415"/>
                  </a:lnTo>
                  <a:lnTo>
                    <a:pt x="734606" y="281432"/>
                  </a:lnTo>
                  <a:lnTo>
                    <a:pt x="743091" y="326536"/>
                  </a:lnTo>
                  <a:lnTo>
                    <a:pt x="745998" y="373380"/>
                  </a:lnTo>
                  <a:lnTo>
                    <a:pt x="743091" y="420223"/>
                  </a:lnTo>
                  <a:lnTo>
                    <a:pt x="734606" y="465327"/>
                  </a:lnTo>
                  <a:lnTo>
                    <a:pt x="720891" y="508344"/>
                  </a:lnTo>
                  <a:lnTo>
                    <a:pt x="702296" y="548923"/>
                  </a:lnTo>
                  <a:lnTo>
                    <a:pt x="679170" y="586715"/>
                  </a:lnTo>
                  <a:lnTo>
                    <a:pt x="651863" y="621370"/>
                  </a:lnTo>
                  <a:lnTo>
                    <a:pt x="620724" y="652539"/>
                  </a:lnTo>
                  <a:lnTo>
                    <a:pt x="586103" y="679872"/>
                  </a:lnTo>
                  <a:lnTo>
                    <a:pt x="548349" y="703019"/>
                  </a:lnTo>
                  <a:lnTo>
                    <a:pt x="507813" y="721631"/>
                  </a:lnTo>
                  <a:lnTo>
                    <a:pt x="464842" y="735358"/>
                  </a:lnTo>
                  <a:lnTo>
                    <a:pt x="419788" y="743851"/>
                  </a:lnTo>
                  <a:lnTo>
                    <a:pt x="372998" y="746760"/>
                  </a:lnTo>
                  <a:lnTo>
                    <a:pt x="326209" y="743851"/>
                  </a:lnTo>
                  <a:lnTo>
                    <a:pt x="281155" y="735358"/>
                  </a:lnTo>
                  <a:lnTo>
                    <a:pt x="238184" y="721631"/>
                  </a:lnTo>
                  <a:lnTo>
                    <a:pt x="197648" y="703019"/>
                  </a:lnTo>
                  <a:lnTo>
                    <a:pt x="159894" y="679872"/>
                  </a:lnTo>
                  <a:lnTo>
                    <a:pt x="125273" y="652539"/>
                  </a:lnTo>
                  <a:lnTo>
                    <a:pt x="94134" y="621370"/>
                  </a:lnTo>
                  <a:lnTo>
                    <a:pt x="66827" y="586715"/>
                  </a:lnTo>
                  <a:lnTo>
                    <a:pt x="43701" y="548923"/>
                  </a:lnTo>
                  <a:lnTo>
                    <a:pt x="25106" y="508344"/>
                  </a:lnTo>
                  <a:lnTo>
                    <a:pt x="11391" y="465327"/>
                  </a:lnTo>
                  <a:lnTo>
                    <a:pt x="2906" y="420223"/>
                  </a:lnTo>
                  <a:lnTo>
                    <a:pt x="0" y="37338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029" y="1142999"/>
              <a:ext cx="587502" cy="5875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51405" y="2015235"/>
            <a:ext cx="9116060" cy="66548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indent="91440">
              <a:lnSpc>
                <a:spcPct val="75000"/>
              </a:lnSpc>
              <a:spcBef>
                <a:spcPts val="820"/>
              </a:spcBef>
            </a:pPr>
            <a:r>
              <a:rPr sz="2400" spc="-5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Melaksanakan tugas dengan menjunjung tinggi nilai  budaya kerja</a:t>
            </a:r>
            <a:endParaRPr sz="2400" dirty="0">
              <a:latin typeface="DejaVu Sans Mono" panose="020B0609030804020204"/>
              <a:cs typeface="DejaVu Sans Mono" panose="020B0609030804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760" y="2286000"/>
            <a:ext cx="682244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134995" algn="l"/>
                <a:tab pos="4972685" algn="l"/>
              </a:tabLst>
            </a:pPr>
            <a:r>
              <a:rPr sz="2400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dan </a:t>
            </a:r>
            <a:r>
              <a:rPr sz="2400" spc="-5" dirty="0" err="1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prinsip</a:t>
            </a:r>
            <a:r>
              <a:rPr sz="2400" spc="10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 </a:t>
            </a:r>
            <a:r>
              <a:rPr sz="2500" i="1" spc="-8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Good</a:t>
            </a:r>
            <a:r>
              <a:rPr lang="en-AU" sz="2500" i="1" spc="-8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500" i="1" spc="2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Corporate</a:t>
            </a:r>
            <a:r>
              <a:rPr lang="en-AU" sz="2500" i="1" spc="2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500" i="1" spc="7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Governance</a:t>
            </a:r>
            <a:endParaRPr sz="250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3115" y="2950273"/>
            <a:ext cx="11106785" cy="760095"/>
            <a:chOff x="543115" y="2950273"/>
            <a:chExt cx="11106785" cy="760095"/>
          </a:xfrm>
        </p:grpSpPr>
        <p:sp>
          <p:nvSpPr>
            <p:cNvPr id="13" name="object 13"/>
            <p:cNvSpPr/>
            <p:nvPr/>
          </p:nvSpPr>
          <p:spPr>
            <a:xfrm>
              <a:off x="922400" y="2956940"/>
              <a:ext cx="10720705" cy="746760"/>
            </a:xfrm>
            <a:custGeom>
              <a:avLst/>
              <a:gdLst/>
              <a:ahLst/>
              <a:cxnLst/>
              <a:rect l="l" t="t" r="r" b="b"/>
              <a:pathLst>
                <a:path w="10720705" h="746760">
                  <a:moveTo>
                    <a:pt x="10720578" y="0"/>
                  </a:moveTo>
                  <a:lnTo>
                    <a:pt x="373380" y="0"/>
                  </a:lnTo>
                  <a:lnTo>
                    <a:pt x="0" y="373380"/>
                  </a:lnTo>
                  <a:lnTo>
                    <a:pt x="373380" y="746760"/>
                  </a:lnTo>
                  <a:lnTo>
                    <a:pt x="10720578" y="746760"/>
                  </a:lnTo>
                  <a:lnTo>
                    <a:pt x="10720578" y="0"/>
                  </a:lnTo>
                  <a:close/>
                </a:path>
              </a:pathLst>
            </a:custGeom>
            <a:solidFill>
              <a:srgbClr val="50C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2400" y="2956940"/>
              <a:ext cx="10720705" cy="746760"/>
            </a:xfrm>
            <a:custGeom>
              <a:avLst/>
              <a:gdLst/>
              <a:ahLst/>
              <a:cxnLst/>
              <a:rect l="l" t="t" r="r" b="b"/>
              <a:pathLst>
                <a:path w="10720705" h="746760">
                  <a:moveTo>
                    <a:pt x="10720578" y="746760"/>
                  </a:moveTo>
                  <a:lnTo>
                    <a:pt x="373380" y="746760"/>
                  </a:lnTo>
                  <a:lnTo>
                    <a:pt x="0" y="373380"/>
                  </a:lnTo>
                  <a:lnTo>
                    <a:pt x="373380" y="0"/>
                  </a:lnTo>
                  <a:lnTo>
                    <a:pt x="10720578" y="0"/>
                  </a:lnTo>
                  <a:lnTo>
                    <a:pt x="10720578" y="74676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9782" y="2956940"/>
              <a:ext cx="746125" cy="746760"/>
            </a:xfrm>
            <a:custGeom>
              <a:avLst/>
              <a:gdLst/>
              <a:ahLst/>
              <a:cxnLst/>
              <a:rect l="l" t="t" r="r" b="b"/>
              <a:pathLst>
                <a:path w="746125" h="746760">
                  <a:moveTo>
                    <a:pt x="372998" y="0"/>
                  </a:moveTo>
                  <a:lnTo>
                    <a:pt x="326209" y="2908"/>
                  </a:lnTo>
                  <a:lnTo>
                    <a:pt x="281155" y="11401"/>
                  </a:lnTo>
                  <a:lnTo>
                    <a:pt x="238184" y="25128"/>
                  </a:lnTo>
                  <a:lnTo>
                    <a:pt x="197648" y="43740"/>
                  </a:lnTo>
                  <a:lnTo>
                    <a:pt x="159894" y="66887"/>
                  </a:lnTo>
                  <a:lnTo>
                    <a:pt x="125273" y="94220"/>
                  </a:lnTo>
                  <a:lnTo>
                    <a:pt x="94134" y="125389"/>
                  </a:lnTo>
                  <a:lnTo>
                    <a:pt x="66827" y="160044"/>
                  </a:lnTo>
                  <a:lnTo>
                    <a:pt x="43701" y="197836"/>
                  </a:lnTo>
                  <a:lnTo>
                    <a:pt x="25106" y="238415"/>
                  </a:lnTo>
                  <a:lnTo>
                    <a:pt x="11391" y="281432"/>
                  </a:lnTo>
                  <a:lnTo>
                    <a:pt x="2906" y="326536"/>
                  </a:lnTo>
                  <a:lnTo>
                    <a:pt x="0" y="373380"/>
                  </a:lnTo>
                  <a:lnTo>
                    <a:pt x="2906" y="420223"/>
                  </a:lnTo>
                  <a:lnTo>
                    <a:pt x="11391" y="465327"/>
                  </a:lnTo>
                  <a:lnTo>
                    <a:pt x="25106" y="508344"/>
                  </a:lnTo>
                  <a:lnTo>
                    <a:pt x="43701" y="548923"/>
                  </a:lnTo>
                  <a:lnTo>
                    <a:pt x="66827" y="586715"/>
                  </a:lnTo>
                  <a:lnTo>
                    <a:pt x="94134" y="621370"/>
                  </a:lnTo>
                  <a:lnTo>
                    <a:pt x="125273" y="652539"/>
                  </a:lnTo>
                  <a:lnTo>
                    <a:pt x="159894" y="679872"/>
                  </a:lnTo>
                  <a:lnTo>
                    <a:pt x="197648" y="703019"/>
                  </a:lnTo>
                  <a:lnTo>
                    <a:pt x="238184" y="721631"/>
                  </a:lnTo>
                  <a:lnTo>
                    <a:pt x="281155" y="735358"/>
                  </a:lnTo>
                  <a:lnTo>
                    <a:pt x="326209" y="743851"/>
                  </a:lnTo>
                  <a:lnTo>
                    <a:pt x="372998" y="746760"/>
                  </a:lnTo>
                  <a:lnTo>
                    <a:pt x="419788" y="743851"/>
                  </a:lnTo>
                  <a:lnTo>
                    <a:pt x="464842" y="735358"/>
                  </a:lnTo>
                  <a:lnTo>
                    <a:pt x="507813" y="721631"/>
                  </a:lnTo>
                  <a:lnTo>
                    <a:pt x="548349" y="703019"/>
                  </a:lnTo>
                  <a:lnTo>
                    <a:pt x="586103" y="679872"/>
                  </a:lnTo>
                  <a:lnTo>
                    <a:pt x="620724" y="652539"/>
                  </a:lnTo>
                  <a:lnTo>
                    <a:pt x="651863" y="621370"/>
                  </a:lnTo>
                  <a:lnTo>
                    <a:pt x="679170" y="586715"/>
                  </a:lnTo>
                  <a:lnTo>
                    <a:pt x="702296" y="548923"/>
                  </a:lnTo>
                  <a:lnTo>
                    <a:pt x="720891" y="508344"/>
                  </a:lnTo>
                  <a:lnTo>
                    <a:pt x="734606" y="465327"/>
                  </a:lnTo>
                  <a:lnTo>
                    <a:pt x="743091" y="420223"/>
                  </a:lnTo>
                  <a:lnTo>
                    <a:pt x="745998" y="373380"/>
                  </a:lnTo>
                  <a:lnTo>
                    <a:pt x="743091" y="326536"/>
                  </a:lnTo>
                  <a:lnTo>
                    <a:pt x="734606" y="281432"/>
                  </a:lnTo>
                  <a:lnTo>
                    <a:pt x="720891" y="238415"/>
                  </a:lnTo>
                  <a:lnTo>
                    <a:pt x="702296" y="197836"/>
                  </a:lnTo>
                  <a:lnTo>
                    <a:pt x="679170" y="160044"/>
                  </a:lnTo>
                  <a:lnTo>
                    <a:pt x="651863" y="125389"/>
                  </a:lnTo>
                  <a:lnTo>
                    <a:pt x="620724" y="94220"/>
                  </a:lnTo>
                  <a:lnTo>
                    <a:pt x="586103" y="66887"/>
                  </a:lnTo>
                  <a:lnTo>
                    <a:pt x="548349" y="43740"/>
                  </a:lnTo>
                  <a:lnTo>
                    <a:pt x="507813" y="25128"/>
                  </a:lnTo>
                  <a:lnTo>
                    <a:pt x="464842" y="11401"/>
                  </a:lnTo>
                  <a:lnTo>
                    <a:pt x="419788" y="2908"/>
                  </a:lnTo>
                  <a:lnTo>
                    <a:pt x="372998" y="0"/>
                  </a:lnTo>
                  <a:close/>
                </a:path>
              </a:pathLst>
            </a:custGeom>
            <a:solidFill>
              <a:srgbClr val="C2E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9782" y="2956940"/>
              <a:ext cx="746125" cy="746760"/>
            </a:xfrm>
            <a:custGeom>
              <a:avLst/>
              <a:gdLst/>
              <a:ahLst/>
              <a:cxnLst/>
              <a:rect l="l" t="t" r="r" b="b"/>
              <a:pathLst>
                <a:path w="746125" h="746760">
                  <a:moveTo>
                    <a:pt x="0" y="373380"/>
                  </a:moveTo>
                  <a:lnTo>
                    <a:pt x="2906" y="326536"/>
                  </a:lnTo>
                  <a:lnTo>
                    <a:pt x="11391" y="281432"/>
                  </a:lnTo>
                  <a:lnTo>
                    <a:pt x="25106" y="238415"/>
                  </a:lnTo>
                  <a:lnTo>
                    <a:pt x="43701" y="197836"/>
                  </a:lnTo>
                  <a:lnTo>
                    <a:pt x="66827" y="160044"/>
                  </a:lnTo>
                  <a:lnTo>
                    <a:pt x="94134" y="125389"/>
                  </a:lnTo>
                  <a:lnTo>
                    <a:pt x="125273" y="94220"/>
                  </a:lnTo>
                  <a:lnTo>
                    <a:pt x="159894" y="66887"/>
                  </a:lnTo>
                  <a:lnTo>
                    <a:pt x="197648" y="43740"/>
                  </a:lnTo>
                  <a:lnTo>
                    <a:pt x="238184" y="25128"/>
                  </a:lnTo>
                  <a:lnTo>
                    <a:pt x="281155" y="11401"/>
                  </a:lnTo>
                  <a:lnTo>
                    <a:pt x="326209" y="2908"/>
                  </a:lnTo>
                  <a:lnTo>
                    <a:pt x="372998" y="0"/>
                  </a:lnTo>
                  <a:lnTo>
                    <a:pt x="419788" y="2908"/>
                  </a:lnTo>
                  <a:lnTo>
                    <a:pt x="464842" y="11401"/>
                  </a:lnTo>
                  <a:lnTo>
                    <a:pt x="507813" y="25128"/>
                  </a:lnTo>
                  <a:lnTo>
                    <a:pt x="548349" y="43740"/>
                  </a:lnTo>
                  <a:lnTo>
                    <a:pt x="586103" y="66887"/>
                  </a:lnTo>
                  <a:lnTo>
                    <a:pt x="620724" y="94220"/>
                  </a:lnTo>
                  <a:lnTo>
                    <a:pt x="651863" y="125389"/>
                  </a:lnTo>
                  <a:lnTo>
                    <a:pt x="679170" y="160044"/>
                  </a:lnTo>
                  <a:lnTo>
                    <a:pt x="702296" y="197836"/>
                  </a:lnTo>
                  <a:lnTo>
                    <a:pt x="720891" y="238415"/>
                  </a:lnTo>
                  <a:lnTo>
                    <a:pt x="734606" y="281432"/>
                  </a:lnTo>
                  <a:lnTo>
                    <a:pt x="743091" y="326536"/>
                  </a:lnTo>
                  <a:lnTo>
                    <a:pt x="745998" y="373380"/>
                  </a:lnTo>
                  <a:lnTo>
                    <a:pt x="743091" y="420223"/>
                  </a:lnTo>
                  <a:lnTo>
                    <a:pt x="734606" y="465327"/>
                  </a:lnTo>
                  <a:lnTo>
                    <a:pt x="720891" y="508344"/>
                  </a:lnTo>
                  <a:lnTo>
                    <a:pt x="702296" y="548923"/>
                  </a:lnTo>
                  <a:lnTo>
                    <a:pt x="679170" y="586715"/>
                  </a:lnTo>
                  <a:lnTo>
                    <a:pt x="651863" y="621370"/>
                  </a:lnTo>
                  <a:lnTo>
                    <a:pt x="620724" y="652539"/>
                  </a:lnTo>
                  <a:lnTo>
                    <a:pt x="586103" y="679872"/>
                  </a:lnTo>
                  <a:lnTo>
                    <a:pt x="548349" y="703019"/>
                  </a:lnTo>
                  <a:lnTo>
                    <a:pt x="507813" y="721631"/>
                  </a:lnTo>
                  <a:lnTo>
                    <a:pt x="464842" y="735358"/>
                  </a:lnTo>
                  <a:lnTo>
                    <a:pt x="419788" y="743851"/>
                  </a:lnTo>
                  <a:lnTo>
                    <a:pt x="372998" y="746760"/>
                  </a:lnTo>
                  <a:lnTo>
                    <a:pt x="326209" y="743851"/>
                  </a:lnTo>
                  <a:lnTo>
                    <a:pt x="281155" y="735358"/>
                  </a:lnTo>
                  <a:lnTo>
                    <a:pt x="238184" y="721631"/>
                  </a:lnTo>
                  <a:lnTo>
                    <a:pt x="197648" y="703019"/>
                  </a:lnTo>
                  <a:lnTo>
                    <a:pt x="159894" y="679872"/>
                  </a:lnTo>
                  <a:lnTo>
                    <a:pt x="125273" y="652539"/>
                  </a:lnTo>
                  <a:lnTo>
                    <a:pt x="94134" y="621370"/>
                  </a:lnTo>
                  <a:lnTo>
                    <a:pt x="66827" y="586715"/>
                  </a:lnTo>
                  <a:lnTo>
                    <a:pt x="43701" y="548923"/>
                  </a:lnTo>
                  <a:lnTo>
                    <a:pt x="25106" y="508344"/>
                  </a:lnTo>
                  <a:lnTo>
                    <a:pt x="11391" y="465327"/>
                  </a:lnTo>
                  <a:lnTo>
                    <a:pt x="2906" y="420223"/>
                  </a:lnTo>
                  <a:lnTo>
                    <a:pt x="0" y="37338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43115" y="3883723"/>
            <a:ext cx="11106785" cy="760095"/>
            <a:chOff x="543115" y="3883723"/>
            <a:chExt cx="11106785" cy="760095"/>
          </a:xfrm>
        </p:grpSpPr>
        <p:sp>
          <p:nvSpPr>
            <p:cNvPr id="18" name="object 18"/>
            <p:cNvSpPr/>
            <p:nvPr/>
          </p:nvSpPr>
          <p:spPr>
            <a:xfrm>
              <a:off x="922400" y="3890390"/>
              <a:ext cx="10720705" cy="746760"/>
            </a:xfrm>
            <a:custGeom>
              <a:avLst/>
              <a:gdLst/>
              <a:ahLst/>
              <a:cxnLst/>
              <a:rect l="l" t="t" r="r" b="b"/>
              <a:pathLst>
                <a:path w="10720705" h="746760">
                  <a:moveTo>
                    <a:pt x="10720578" y="0"/>
                  </a:moveTo>
                  <a:lnTo>
                    <a:pt x="373380" y="0"/>
                  </a:lnTo>
                  <a:lnTo>
                    <a:pt x="0" y="373379"/>
                  </a:lnTo>
                  <a:lnTo>
                    <a:pt x="373380" y="746759"/>
                  </a:lnTo>
                  <a:lnTo>
                    <a:pt x="10720578" y="746759"/>
                  </a:lnTo>
                  <a:lnTo>
                    <a:pt x="10720578" y="0"/>
                  </a:lnTo>
                  <a:close/>
                </a:path>
              </a:pathLst>
            </a:custGeom>
            <a:solidFill>
              <a:srgbClr val="4AC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2400" y="3890390"/>
              <a:ext cx="10720705" cy="746760"/>
            </a:xfrm>
            <a:custGeom>
              <a:avLst/>
              <a:gdLst/>
              <a:ahLst/>
              <a:cxnLst/>
              <a:rect l="l" t="t" r="r" b="b"/>
              <a:pathLst>
                <a:path w="10720705" h="746760">
                  <a:moveTo>
                    <a:pt x="10720578" y="746759"/>
                  </a:moveTo>
                  <a:lnTo>
                    <a:pt x="373380" y="746759"/>
                  </a:lnTo>
                  <a:lnTo>
                    <a:pt x="0" y="373379"/>
                  </a:lnTo>
                  <a:lnTo>
                    <a:pt x="373380" y="0"/>
                  </a:lnTo>
                  <a:lnTo>
                    <a:pt x="10720578" y="0"/>
                  </a:lnTo>
                  <a:lnTo>
                    <a:pt x="10720578" y="746759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9782" y="3890390"/>
              <a:ext cx="746125" cy="746760"/>
            </a:xfrm>
            <a:custGeom>
              <a:avLst/>
              <a:gdLst/>
              <a:ahLst/>
              <a:cxnLst/>
              <a:rect l="l" t="t" r="r" b="b"/>
              <a:pathLst>
                <a:path w="746125" h="746760">
                  <a:moveTo>
                    <a:pt x="372998" y="0"/>
                  </a:moveTo>
                  <a:lnTo>
                    <a:pt x="326209" y="2908"/>
                  </a:lnTo>
                  <a:lnTo>
                    <a:pt x="281155" y="11401"/>
                  </a:lnTo>
                  <a:lnTo>
                    <a:pt x="238184" y="25128"/>
                  </a:lnTo>
                  <a:lnTo>
                    <a:pt x="197648" y="43740"/>
                  </a:lnTo>
                  <a:lnTo>
                    <a:pt x="159894" y="66887"/>
                  </a:lnTo>
                  <a:lnTo>
                    <a:pt x="125273" y="94220"/>
                  </a:lnTo>
                  <a:lnTo>
                    <a:pt x="94134" y="125389"/>
                  </a:lnTo>
                  <a:lnTo>
                    <a:pt x="66827" y="160044"/>
                  </a:lnTo>
                  <a:lnTo>
                    <a:pt x="43701" y="197836"/>
                  </a:lnTo>
                  <a:lnTo>
                    <a:pt x="25106" y="238415"/>
                  </a:lnTo>
                  <a:lnTo>
                    <a:pt x="11391" y="281432"/>
                  </a:lnTo>
                  <a:lnTo>
                    <a:pt x="2906" y="326536"/>
                  </a:lnTo>
                  <a:lnTo>
                    <a:pt x="0" y="373379"/>
                  </a:lnTo>
                  <a:lnTo>
                    <a:pt x="2906" y="420223"/>
                  </a:lnTo>
                  <a:lnTo>
                    <a:pt x="11391" y="465327"/>
                  </a:lnTo>
                  <a:lnTo>
                    <a:pt x="25106" y="508344"/>
                  </a:lnTo>
                  <a:lnTo>
                    <a:pt x="43701" y="548923"/>
                  </a:lnTo>
                  <a:lnTo>
                    <a:pt x="66827" y="586715"/>
                  </a:lnTo>
                  <a:lnTo>
                    <a:pt x="94134" y="621370"/>
                  </a:lnTo>
                  <a:lnTo>
                    <a:pt x="125273" y="652539"/>
                  </a:lnTo>
                  <a:lnTo>
                    <a:pt x="159894" y="679872"/>
                  </a:lnTo>
                  <a:lnTo>
                    <a:pt x="197648" y="703019"/>
                  </a:lnTo>
                  <a:lnTo>
                    <a:pt x="238184" y="721631"/>
                  </a:lnTo>
                  <a:lnTo>
                    <a:pt x="281155" y="735358"/>
                  </a:lnTo>
                  <a:lnTo>
                    <a:pt x="326209" y="743851"/>
                  </a:lnTo>
                  <a:lnTo>
                    <a:pt x="372998" y="746759"/>
                  </a:lnTo>
                  <a:lnTo>
                    <a:pt x="419788" y="743851"/>
                  </a:lnTo>
                  <a:lnTo>
                    <a:pt x="464842" y="735358"/>
                  </a:lnTo>
                  <a:lnTo>
                    <a:pt x="507813" y="721631"/>
                  </a:lnTo>
                  <a:lnTo>
                    <a:pt x="548349" y="703019"/>
                  </a:lnTo>
                  <a:lnTo>
                    <a:pt x="586103" y="679872"/>
                  </a:lnTo>
                  <a:lnTo>
                    <a:pt x="620724" y="652539"/>
                  </a:lnTo>
                  <a:lnTo>
                    <a:pt x="651863" y="621370"/>
                  </a:lnTo>
                  <a:lnTo>
                    <a:pt x="679170" y="586715"/>
                  </a:lnTo>
                  <a:lnTo>
                    <a:pt x="702296" y="548923"/>
                  </a:lnTo>
                  <a:lnTo>
                    <a:pt x="720891" y="508344"/>
                  </a:lnTo>
                  <a:lnTo>
                    <a:pt x="734606" y="465327"/>
                  </a:lnTo>
                  <a:lnTo>
                    <a:pt x="743091" y="420223"/>
                  </a:lnTo>
                  <a:lnTo>
                    <a:pt x="745998" y="373379"/>
                  </a:lnTo>
                  <a:lnTo>
                    <a:pt x="743091" y="326536"/>
                  </a:lnTo>
                  <a:lnTo>
                    <a:pt x="734606" y="281432"/>
                  </a:lnTo>
                  <a:lnTo>
                    <a:pt x="720891" y="238415"/>
                  </a:lnTo>
                  <a:lnTo>
                    <a:pt x="702296" y="197836"/>
                  </a:lnTo>
                  <a:lnTo>
                    <a:pt x="679170" y="160044"/>
                  </a:lnTo>
                  <a:lnTo>
                    <a:pt x="651863" y="125389"/>
                  </a:lnTo>
                  <a:lnTo>
                    <a:pt x="620724" y="94220"/>
                  </a:lnTo>
                  <a:lnTo>
                    <a:pt x="586103" y="66887"/>
                  </a:lnTo>
                  <a:lnTo>
                    <a:pt x="548349" y="43740"/>
                  </a:lnTo>
                  <a:lnTo>
                    <a:pt x="507813" y="25128"/>
                  </a:lnTo>
                  <a:lnTo>
                    <a:pt x="464842" y="11401"/>
                  </a:lnTo>
                  <a:lnTo>
                    <a:pt x="419788" y="2908"/>
                  </a:lnTo>
                  <a:lnTo>
                    <a:pt x="372998" y="0"/>
                  </a:lnTo>
                  <a:close/>
                </a:path>
              </a:pathLst>
            </a:custGeom>
            <a:solidFill>
              <a:srgbClr val="C2E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9782" y="3890390"/>
              <a:ext cx="746125" cy="746760"/>
            </a:xfrm>
            <a:custGeom>
              <a:avLst/>
              <a:gdLst/>
              <a:ahLst/>
              <a:cxnLst/>
              <a:rect l="l" t="t" r="r" b="b"/>
              <a:pathLst>
                <a:path w="746125" h="746760">
                  <a:moveTo>
                    <a:pt x="0" y="373379"/>
                  </a:moveTo>
                  <a:lnTo>
                    <a:pt x="2906" y="326536"/>
                  </a:lnTo>
                  <a:lnTo>
                    <a:pt x="11391" y="281432"/>
                  </a:lnTo>
                  <a:lnTo>
                    <a:pt x="25106" y="238415"/>
                  </a:lnTo>
                  <a:lnTo>
                    <a:pt x="43701" y="197836"/>
                  </a:lnTo>
                  <a:lnTo>
                    <a:pt x="66827" y="160044"/>
                  </a:lnTo>
                  <a:lnTo>
                    <a:pt x="94134" y="125389"/>
                  </a:lnTo>
                  <a:lnTo>
                    <a:pt x="125273" y="94220"/>
                  </a:lnTo>
                  <a:lnTo>
                    <a:pt x="159894" y="66887"/>
                  </a:lnTo>
                  <a:lnTo>
                    <a:pt x="197648" y="43740"/>
                  </a:lnTo>
                  <a:lnTo>
                    <a:pt x="238184" y="25128"/>
                  </a:lnTo>
                  <a:lnTo>
                    <a:pt x="281155" y="11401"/>
                  </a:lnTo>
                  <a:lnTo>
                    <a:pt x="326209" y="2908"/>
                  </a:lnTo>
                  <a:lnTo>
                    <a:pt x="372998" y="0"/>
                  </a:lnTo>
                  <a:lnTo>
                    <a:pt x="419788" y="2908"/>
                  </a:lnTo>
                  <a:lnTo>
                    <a:pt x="464842" y="11401"/>
                  </a:lnTo>
                  <a:lnTo>
                    <a:pt x="507813" y="25128"/>
                  </a:lnTo>
                  <a:lnTo>
                    <a:pt x="548349" y="43740"/>
                  </a:lnTo>
                  <a:lnTo>
                    <a:pt x="586103" y="66887"/>
                  </a:lnTo>
                  <a:lnTo>
                    <a:pt x="620724" y="94220"/>
                  </a:lnTo>
                  <a:lnTo>
                    <a:pt x="651863" y="125389"/>
                  </a:lnTo>
                  <a:lnTo>
                    <a:pt x="679170" y="160044"/>
                  </a:lnTo>
                  <a:lnTo>
                    <a:pt x="702296" y="197836"/>
                  </a:lnTo>
                  <a:lnTo>
                    <a:pt x="720891" y="238415"/>
                  </a:lnTo>
                  <a:lnTo>
                    <a:pt x="734606" y="281432"/>
                  </a:lnTo>
                  <a:lnTo>
                    <a:pt x="743091" y="326536"/>
                  </a:lnTo>
                  <a:lnTo>
                    <a:pt x="745998" y="373379"/>
                  </a:lnTo>
                  <a:lnTo>
                    <a:pt x="743091" y="420223"/>
                  </a:lnTo>
                  <a:lnTo>
                    <a:pt x="734606" y="465327"/>
                  </a:lnTo>
                  <a:lnTo>
                    <a:pt x="720891" y="508344"/>
                  </a:lnTo>
                  <a:lnTo>
                    <a:pt x="702296" y="548923"/>
                  </a:lnTo>
                  <a:lnTo>
                    <a:pt x="679170" y="586715"/>
                  </a:lnTo>
                  <a:lnTo>
                    <a:pt x="651863" y="621370"/>
                  </a:lnTo>
                  <a:lnTo>
                    <a:pt x="620724" y="652539"/>
                  </a:lnTo>
                  <a:lnTo>
                    <a:pt x="586103" y="679872"/>
                  </a:lnTo>
                  <a:lnTo>
                    <a:pt x="548349" y="703019"/>
                  </a:lnTo>
                  <a:lnTo>
                    <a:pt x="507813" y="721631"/>
                  </a:lnTo>
                  <a:lnTo>
                    <a:pt x="464842" y="735358"/>
                  </a:lnTo>
                  <a:lnTo>
                    <a:pt x="419788" y="743851"/>
                  </a:lnTo>
                  <a:lnTo>
                    <a:pt x="372998" y="746759"/>
                  </a:lnTo>
                  <a:lnTo>
                    <a:pt x="326209" y="743851"/>
                  </a:lnTo>
                  <a:lnTo>
                    <a:pt x="281155" y="735358"/>
                  </a:lnTo>
                  <a:lnTo>
                    <a:pt x="238184" y="721631"/>
                  </a:lnTo>
                  <a:lnTo>
                    <a:pt x="197648" y="703019"/>
                  </a:lnTo>
                  <a:lnTo>
                    <a:pt x="159894" y="679872"/>
                  </a:lnTo>
                  <a:lnTo>
                    <a:pt x="125273" y="652539"/>
                  </a:lnTo>
                  <a:lnTo>
                    <a:pt x="94134" y="621370"/>
                  </a:lnTo>
                  <a:lnTo>
                    <a:pt x="66827" y="586715"/>
                  </a:lnTo>
                  <a:lnTo>
                    <a:pt x="43701" y="548923"/>
                  </a:lnTo>
                  <a:lnTo>
                    <a:pt x="25106" y="508344"/>
                  </a:lnTo>
                  <a:lnTo>
                    <a:pt x="11391" y="465327"/>
                  </a:lnTo>
                  <a:lnTo>
                    <a:pt x="2906" y="420223"/>
                  </a:lnTo>
                  <a:lnTo>
                    <a:pt x="0" y="373379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43115" y="4817173"/>
            <a:ext cx="11106785" cy="760095"/>
            <a:chOff x="543115" y="4817173"/>
            <a:chExt cx="11106785" cy="760095"/>
          </a:xfrm>
        </p:grpSpPr>
        <p:sp>
          <p:nvSpPr>
            <p:cNvPr id="23" name="object 23"/>
            <p:cNvSpPr/>
            <p:nvPr/>
          </p:nvSpPr>
          <p:spPr>
            <a:xfrm>
              <a:off x="922400" y="4823840"/>
              <a:ext cx="10720705" cy="746760"/>
            </a:xfrm>
            <a:custGeom>
              <a:avLst/>
              <a:gdLst/>
              <a:ahLst/>
              <a:cxnLst/>
              <a:rect l="l" t="t" r="r" b="b"/>
              <a:pathLst>
                <a:path w="10720705" h="746760">
                  <a:moveTo>
                    <a:pt x="10720578" y="0"/>
                  </a:moveTo>
                  <a:lnTo>
                    <a:pt x="373380" y="0"/>
                  </a:lnTo>
                  <a:lnTo>
                    <a:pt x="0" y="373379"/>
                  </a:lnTo>
                  <a:lnTo>
                    <a:pt x="373380" y="746759"/>
                  </a:lnTo>
                  <a:lnTo>
                    <a:pt x="10720578" y="746759"/>
                  </a:lnTo>
                  <a:lnTo>
                    <a:pt x="10720578" y="0"/>
                  </a:lnTo>
                  <a:close/>
                </a:path>
              </a:pathLst>
            </a:custGeom>
            <a:solidFill>
              <a:srgbClr val="49B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2400" y="4823840"/>
              <a:ext cx="10720705" cy="746760"/>
            </a:xfrm>
            <a:custGeom>
              <a:avLst/>
              <a:gdLst/>
              <a:ahLst/>
              <a:cxnLst/>
              <a:rect l="l" t="t" r="r" b="b"/>
              <a:pathLst>
                <a:path w="10720705" h="746760">
                  <a:moveTo>
                    <a:pt x="10720578" y="746759"/>
                  </a:moveTo>
                  <a:lnTo>
                    <a:pt x="373380" y="746759"/>
                  </a:lnTo>
                  <a:lnTo>
                    <a:pt x="0" y="373379"/>
                  </a:lnTo>
                  <a:lnTo>
                    <a:pt x="373380" y="0"/>
                  </a:lnTo>
                  <a:lnTo>
                    <a:pt x="10720578" y="0"/>
                  </a:lnTo>
                  <a:lnTo>
                    <a:pt x="10720578" y="746759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9782" y="4823840"/>
              <a:ext cx="746125" cy="746760"/>
            </a:xfrm>
            <a:custGeom>
              <a:avLst/>
              <a:gdLst/>
              <a:ahLst/>
              <a:cxnLst/>
              <a:rect l="l" t="t" r="r" b="b"/>
              <a:pathLst>
                <a:path w="746125" h="746760">
                  <a:moveTo>
                    <a:pt x="372998" y="0"/>
                  </a:moveTo>
                  <a:lnTo>
                    <a:pt x="326209" y="2908"/>
                  </a:lnTo>
                  <a:lnTo>
                    <a:pt x="281155" y="11401"/>
                  </a:lnTo>
                  <a:lnTo>
                    <a:pt x="238184" y="25128"/>
                  </a:lnTo>
                  <a:lnTo>
                    <a:pt x="197648" y="43740"/>
                  </a:lnTo>
                  <a:lnTo>
                    <a:pt x="159894" y="66887"/>
                  </a:lnTo>
                  <a:lnTo>
                    <a:pt x="125273" y="94220"/>
                  </a:lnTo>
                  <a:lnTo>
                    <a:pt x="94134" y="125389"/>
                  </a:lnTo>
                  <a:lnTo>
                    <a:pt x="66827" y="160044"/>
                  </a:lnTo>
                  <a:lnTo>
                    <a:pt x="43701" y="197836"/>
                  </a:lnTo>
                  <a:lnTo>
                    <a:pt x="25106" y="238415"/>
                  </a:lnTo>
                  <a:lnTo>
                    <a:pt x="11391" y="281432"/>
                  </a:lnTo>
                  <a:lnTo>
                    <a:pt x="2906" y="326536"/>
                  </a:lnTo>
                  <a:lnTo>
                    <a:pt x="0" y="373379"/>
                  </a:lnTo>
                  <a:lnTo>
                    <a:pt x="2906" y="420223"/>
                  </a:lnTo>
                  <a:lnTo>
                    <a:pt x="11391" y="465327"/>
                  </a:lnTo>
                  <a:lnTo>
                    <a:pt x="25106" y="508344"/>
                  </a:lnTo>
                  <a:lnTo>
                    <a:pt x="43701" y="548923"/>
                  </a:lnTo>
                  <a:lnTo>
                    <a:pt x="66827" y="586715"/>
                  </a:lnTo>
                  <a:lnTo>
                    <a:pt x="94134" y="621370"/>
                  </a:lnTo>
                  <a:lnTo>
                    <a:pt x="125273" y="652539"/>
                  </a:lnTo>
                  <a:lnTo>
                    <a:pt x="159894" y="679872"/>
                  </a:lnTo>
                  <a:lnTo>
                    <a:pt x="197648" y="703019"/>
                  </a:lnTo>
                  <a:lnTo>
                    <a:pt x="238184" y="721631"/>
                  </a:lnTo>
                  <a:lnTo>
                    <a:pt x="281155" y="735358"/>
                  </a:lnTo>
                  <a:lnTo>
                    <a:pt x="326209" y="743851"/>
                  </a:lnTo>
                  <a:lnTo>
                    <a:pt x="372998" y="746759"/>
                  </a:lnTo>
                  <a:lnTo>
                    <a:pt x="419788" y="743851"/>
                  </a:lnTo>
                  <a:lnTo>
                    <a:pt x="464842" y="735358"/>
                  </a:lnTo>
                  <a:lnTo>
                    <a:pt x="507813" y="721631"/>
                  </a:lnTo>
                  <a:lnTo>
                    <a:pt x="548349" y="703019"/>
                  </a:lnTo>
                  <a:lnTo>
                    <a:pt x="586103" y="679872"/>
                  </a:lnTo>
                  <a:lnTo>
                    <a:pt x="620724" y="652539"/>
                  </a:lnTo>
                  <a:lnTo>
                    <a:pt x="651863" y="621370"/>
                  </a:lnTo>
                  <a:lnTo>
                    <a:pt x="679170" y="586715"/>
                  </a:lnTo>
                  <a:lnTo>
                    <a:pt x="702296" y="548923"/>
                  </a:lnTo>
                  <a:lnTo>
                    <a:pt x="720891" y="508344"/>
                  </a:lnTo>
                  <a:lnTo>
                    <a:pt x="734606" y="465327"/>
                  </a:lnTo>
                  <a:lnTo>
                    <a:pt x="743091" y="420223"/>
                  </a:lnTo>
                  <a:lnTo>
                    <a:pt x="745998" y="373379"/>
                  </a:lnTo>
                  <a:lnTo>
                    <a:pt x="743091" y="326536"/>
                  </a:lnTo>
                  <a:lnTo>
                    <a:pt x="734606" y="281432"/>
                  </a:lnTo>
                  <a:lnTo>
                    <a:pt x="720891" y="238415"/>
                  </a:lnTo>
                  <a:lnTo>
                    <a:pt x="702296" y="197836"/>
                  </a:lnTo>
                  <a:lnTo>
                    <a:pt x="679170" y="160044"/>
                  </a:lnTo>
                  <a:lnTo>
                    <a:pt x="651863" y="125389"/>
                  </a:lnTo>
                  <a:lnTo>
                    <a:pt x="620724" y="94220"/>
                  </a:lnTo>
                  <a:lnTo>
                    <a:pt x="586103" y="66887"/>
                  </a:lnTo>
                  <a:lnTo>
                    <a:pt x="548349" y="43740"/>
                  </a:lnTo>
                  <a:lnTo>
                    <a:pt x="507813" y="25128"/>
                  </a:lnTo>
                  <a:lnTo>
                    <a:pt x="464842" y="11401"/>
                  </a:lnTo>
                  <a:lnTo>
                    <a:pt x="419788" y="2908"/>
                  </a:lnTo>
                  <a:lnTo>
                    <a:pt x="372998" y="0"/>
                  </a:lnTo>
                  <a:close/>
                </a:path>
              </a:pathLst>
            </a:custGeom>
            <a:solidFill>
              <a:srgbClr val="C1D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9782" y="4823840"/>
              <a:ext cx="746125" cy="746760"/>
            </a:xfrm>
            <a:custGeom>
              <a:avLst/>
              <a:gdLst/>
              <a:ahLst/>
              <a:cxnLst/>
              <a:rect l="l" t="t" r="r" b="b"/>
              <a:pathLst>
                <a:path w="746125" h="746760">
                  <a:moveTo>
                    <a:pt x="0" y="373379"/>
                  </a:moveTo>
                  <a:lnTo>
                    <a:pt x="2906" y="326536"/>
                  </a:lnTo>
                  <a:lnTo>
                    <a:pt x="11391" y="281432"/>
                  </a:lnTo>
                  <a:lnTo>
                    <a:pt x="25106" y="238415"/>
                  </a:lnTo>
                  <a:lnTo>
                    <a:pt x="43701" y="197836"/>
                  </a:lnTo>
                  <a:lnTo>
                    <a:pt x="66827" y="160044"/>
                  </a:lnTo>
                  <a:lnTo>
                    <a:pt x="94134" y="125389"/>
                  </a:lnTo>
                  <a:lnTo>
                    <a:pt x="125273" y="94220"/>
                  </a:lnTo>
                  <a:lnTo>
                    <a:pt x="159894" y="66887"/>
                  </a:lnTo>
                  <a:lnTo>
                    <a:pt x="197648" y="43740"/>
                  </a:lnTo>
                  <a:lnTo>
                    <a:pt x="238184" y="25128"/>
                  </a:lnTo>
                  <a:lnTo>
                    <a:pt x="281155" y="11401"/>
                  </a:lnTo>
                  <a:lnTo>
                    <a:pt x="326209" y="2908"/>
                  </a:lnTo>
                  <a:lnTo>
                    <a:pt x="372998" y="0"/>
                  </a:lnTo>
                  <a:lnTo>
                    <a:pt x="419788" y="2908"/>
                  </a:lnTo>
                  <a:lnTo>
                    <a:pt x="464842" y="11401"/>
                  </a:lnTo>
                  <a:lnTo>
                    <a:pt x="507813" y="25128"/>
                  </a:lnTo>
                  <a:lnTo>
                    <a:pt x="548349" y="43740"/>
                  </a:lnTo>
                  <a:lnTo>
                    <a:pt x="586103" y="66887"/>
                  </a:lnTo>
                  <a:lnTo>
                    <a:pt x="620724" y="94220"/>
                  </a:lnTo>
                  <a:lnTo>
                    <a:pt x="651863" y="125389"/>
                  </a:lnTo>
                  <a:lnTo>
                    <a:pt x="679170" y="160044"/>
                  </a:lnTo>
                  <a:lnTo>
                    <a:pt x="702296" y="197836"/>
                  </a:lnTo>
                  <a:lnTo>
                    <a:pt x="720891" y="238415"/>
                  </a:lnTo>
                  <a:lnTo>
                    <a:pt x="734606" y="281432"/>
                  </a:lnTo>
                  <a:lnTo>
                    <a:pt x="743091" y="326536"/>
                  </a:lnTo>
                  <a:lnTo>
                    <a:pt x="745998" y="373379"/>
                  </a:lnTo>
                  <a:lnTo>
                    <a:pt x="743091" y="420223"/>
                  </a:lnTo>
                  <a:lnTo>
                    <a:pt x="734606" y="465327"/>
                  </a:lnTo>
                  <a:lnTo>
                    <a:pt x="720891" y="508344"/>
                  </a:lnTo>
                  <a:lnTo>
                    <a:pt x="702296" y="548923"/>
                  </a:lnTo>
                  <a:lnTo>
                    <a:pt x="679170" y="586715"/>
                  </a:lnTo>
                  <a:lnTo>
                    <a:pt x="651863" y="621370"/>
                  </a:lnTo>
                  <a:lnTo>
                    <a:pt x="620724" y="652539"/>
                  </a:lnTo>
                  <a:lnTo>
                    <a:pt x="586103" y="679872"/>
                  </a:lnTo>
                  <a:lnTo>
                    <a:pt x="548349" y="703019"/>
                  </a:lnTo>
                  <a:lnTo>
                    <a:pt x="507813" y="721631"/>
                  </a:lnTo>
                  <a:lnTo>
                    <a:pt x="464842" y="735358"/>
                  </a:lnTo>
                  <a:lnTo>
                    <a:pt x="419788" y="743851"/>
                  </a:lnTo>
                  <a:lnTo>
                    <a:pt x="372998" y="746759"/>
                  </a:lnTo>
                  <a:lnTo>
                    <a:pt x="326209" y="743851"/>
                  </a:lnTo>
                  <a:lnTo>
                    <a:pt x="281155" y="735358"/>
                  </a:lnTo>
                  <a:lnTo>
                    <a:pt x="238184" y="721631"/>
                  </a:lnTo>
                  <a:lnTo>
                    <a:pt x="197648" y="703019"/>
                  </a:lnTo>
                  <a:lnTo>
                    <a:pt x="159894" y="679872"/>
                  </a:lnTo>
                  <a:lnTo>
                    <a:pt x="125273" y="652539"/>
                  </a:lnTo>
                  <a:lnTo>
                    <a:pt x="94134" y="621370"/>
                  </a:lnTo>
                  <a:lnTo>
                    <a:pt x="66827" y="586715"/>
                  </a:lnTo>
                  <a:lnTo>
                    <a:pt x="43701" y="548923"/>
                  </a:lnTo>
                  <a:lnTo>
                    <a:pt x="25106" y="508344"/>
                  </a:lnTo>
                  <a:lnTo>
                    <a:pt x="11391" y="465327"/>
                  </a:lnTo>
                  <a:lnTo>
                    <a:pt x="2906" y="420223"/>
                  </a:lnTo>
                  <a:lnTo>
                    <a:pt x="0" y="373379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915733" y="5750623"/>
            <a:ext cx="10734040" cy="760095"/>
            <a:chOff x="915733" y="5750623"/>
            <a:chExt cx="10734040" cy="760095"/>
          </a:xfrm>
        </p:grpSpPr>
        <p:sp>
          <p:nvSpPr>
            <p:cNvPr id="28" name="object 28"/>
            <p:cNvSpPr/>
            <p:nvPr/>
          </p:nvSpPr>
          <p:spPr>
            <a:xfrm>
              <a:off x="922401" y="5757290"/>
              <a:ext cx="10720705" cy="746760"/>
            </a:xfrm>
            <a:custGeom>
              <a:avLst/>
              <a:gdLst/>
              <a:ahLst/>
              <a:cxnLst/>
              <a:rect l="l" t="t" r="r" b="b"/>
              <a:pathLst>
                <a:path w="10720705" h="746759">
                  <a:moveTo>
                    <a:pt x="10720578" y="0"/>
                  </a:moveTo>
                  <a:lnTo>
                    <a:pt x="373380" y="0"/>
                  </a:lnTo>
                  <a:lnTo>
                    <a:pt x="0" y="373380"/>
                  </a:lnTo>
                  <a:lnTo>
                    <a:pt x="373380" y="746760"/>
                  </a:lnTo>
                  <a:lnTo>
                    <a:pt x="10720578" y="746760"/>
                  </a:lnTo>
                  <a:lnTo>
                    <a:pt x="1072057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22401" y="5757290"/>
              <a:ext cx="10720705" cy="746760"/>
            </a:xfrm>
            <a:custGeom>
              <a:avLst/>
              <a:gdLst/>
              <a:ahLst/>
              <a:cxnLst/>
              <a:rect l="l" t="t" r="r" b="b"/>
              <a:pathLst>
                <a:path w="10720705" h="746759">
                  <a:moveTo>
                    <a:pt x="10720578" y="746760"/>
                  </a:moveTo>
                  <a:lnTo>
                    <a:pt x="373380" y="746760"/>
                  </a:lnTo>
                  <a:lnTo>
                    <a:pt x="0" y="373380"/>
                  </a:lnTo>
                  <a:lnTo>
                    <a:pt x="373380" y="0"/>
                  </a:lnTo>
                  <a:lnTo>
                    <a:pt x="10720578" y="0"/>
                  </a:lnTo>
                  <a:lnTo>
                    <a:pt x="10720578" y="74676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43305" y="2017014"/>
            <a:ext cx="759460" cy="760095"/>
            <a:chOff x="543305" y="2017014"/>
            <a:chExt cx="759460" cy="760095"/>
          </a:xfrm>
        </p:grpSpPr>
        <p:sp>
          <p:nvSpPr>
            <p:cNvPr id="31" name="object 31"/>
            <p:cNvSpPr/>
            <p:nvPr/>
          </p:nvSpPr>
          <p:spPr>
            <a:xfrm>
              <a:off x="549782" y="2023491"/>
              <a:ext cx="746125" cy="746760"/>
            </a:xfrm>
            <a:custGeom>
              <a:avLst/>
              <a:gdLst/>
              <a:ahLst/>
              <a:cxnLst/>
              <a:rect l="l" t="t" r="r" b="b"/>
              <a:pathLst>
                <a:path w="746125" h="746760">
                  <a:moveTo>
                    <a:pt x="372998" y="0"/>
                  </a:moveTo>
                  <a:lnTo>
                    <a:pt x="326209" y="2908"/>
                  </a:lnTo>
                  <a:lnTo>
                    <a:pt x="281155" y="11401"/>
                  </a:lnTo>
                  <a:lnTo>
                    <a:pt x="238184" y="25128"/>
                  </a:lnTo>
                  <a:lnTo>
                    <a:pt x="197648" y="43740"/>
                  </a:lnTo>
                  <a:lnTo>
                    <a:pt x="159894" y="66887"/>
                  </a:lnTo>
                  <a:lnTo>
                    <a:pt x="125273" y="94220"/>
                  </a:lnTo>
                  <a:lnTo>
                    <a:pt x="94134" y="125389"/>
                  </a:lnTo>
                  <a:lnTo>
                    <a:pt x="66827" y="160044"/>
                  </a:lnTo>
                  <a:lnTo>
                    <a:pt x="43701" y="197836"/>
                  </a:lnTo>
                  <a:lnTo>
                    <a:pt x="25106" y="238415"/>
                  </a:lnTo>
                  <a:lnTo>
                    <a:pt x="11391" y="281432"/>
                  </a:lnTo>
                  <a:lnTo>
                    <a:pt x="2906" y="326536"/>
                  </a:lnTo>
                  <a:lnTo>
                    <a:pt x="0" y="373380"/>
                  </a:lnTo>
                  <a:lnTo>
                    <a:pt x="2906" y="420223"/>
                  </a:lnTo>
                  <a:lnTo>
                    <a:pt x="11391" y="465327"/>
                  </a:lnTo>
                  <a:lnTo>
                    <a:pt x="25106" y="508344"/>
                  </a:lnTo>
                  <a:lnTo>
                    <a:pt x="43701" y="548923"/>
                  </a:lnTo>
                  <a:lnTo>
                    <a:pt x="66827" y="586715"/>
                  </a:lnTo>
                  <a:lnTo>
                    <a:pt x="94134" y="621370"/>
                  </a:lnTo>
                  <a:lnTo>
                    <a:pt x="125273" y="652539"/>
                  </a:lnTo>
                  <a:lnTo>
                    <a:pt x="159894" y="679872"/>
                  </a:lnTo>
                  <a:lnTo>
                    <a:pt x="197648" y="703019"/>
                  </a:lnTo>
                  <a:lnTo>
                    <a:pt x="238184" y="721631"/>
                  </a:lnTo>
                  <a:lnTo>
                    <a:pt x="281155" y="735358"/>
                  </a:lnTo>
                  <a:lnTo>
                    <a:pt x="326209" y="743851"/>
                  </a:lnTo>
                  <a:lnTo>
                    <a:pt x="372998" y="746760"/>
                  </a:lnTo>
                  <a:lnTo>
                    <a:pt x="419788" y="743851"/>
                  </a:lnTo>
                  <a:lnTo>
                    <a:pt x="464842" y="735358"/>
                  </a:lnTo>
                  <a:lnTo>
                    <a:pt x="507813" y="721631"/>
                  </a:lnTo>
                  <a:lnTo>
                    <a:pt x="548349" y="703019"/>
                  </a:lnTo>
                  <a:lnTo>
                    <a:pt x="586103" y="679872"/>
                  </a:lnTo>
                  <a:lnTo>
                    <a:pt x="620724" y="652539"/>
                  </a:lnTo>
                  <a:lnTo>
                    <a:pt x="651863" y="621370"/>
                  </a:lnTo>
                  <a:lnTo>
                    <a:pt x="679170" y="586715"/>
                  </a:lnTo>
                  <a:lnTo>
                    <a:pt x="702296" y="548923"/>
                  </a:lnTo>
                  <a:lnTo>
                    <a:pt x="720891" y="508344"/>
                  </a:lnTo>
                  <a:lnTo>
                    <a:pt x="734606" y="465327"/>
                  </a:lnTo>
                  <a:lnTo>
                    <a:pt x="743091" y="420223"/>
                  </a:lnTo>
                  <a:lnTo>
                    <a:pt x="745998" y="373380"/>
                  </a:lnTo>
                  <a:lnTo>
                    <a:pt x="743091" y="326536"/>
                  </a:lnTo>
                  <a:lnTo>
                    <a:pt x="734606" y="281432"/>
                  </a:lnTo>
                  <a:lnTo>
                    <a:pt x="720891" y="238415"/>
                  </a:lnTo>
                  <a:lnTo>
                    <a:pt x="702296" y="197836"/>
                  </a:lnTo>
                  <a:lnTo>
                    <a:pt x="679170" y="160044"/>
                  </a:lnTo>
                  <a:lnTo>
                    <a:pt x="651863" y="125389"/>
                  </a:lnTo>
                  <a:lnTo>
                    <a:pt x="620724" y="94220"/>
                  </a:lnTo>
                  <a:lnTo>
                    <a:pt x="586103" y="66887"/>
                  </a:lnTo>
                  <a:lnTo>
                    <a:pt x="548349" y="43740"/>
                  </a:lnTo>
                  <a:lnTo>
                    <a:pt x="507813" y="25128"/>
                  </a:lnTo>
                  <a:lnTo>
                    <a:pt x="464842" y="11401"/>
                  </a:lnTo>
                  <a:lnTo>
                    <a:pt x="419788" y="2908"/>
                  </a:lnTo>
                  <a:lnTo>
                    <a:pt x="372998" y="0"/>
                  </a:lnTo>
                  <a:close/>
                </a:path>
              </a:pathLst>
            </a:custGeom>
            <a:solidFill>
              <a:srgbClr val="C3E0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9782" y="2023491"/>
              <a:ext cx="746125" cy="746760"/>
            </a:xfrm>
            <a:custGeom>
              <a:avLst/>
              <a:gdLst/>
              <a:ahLst/>
              <a:cxnLst/>
              <a:rect l="l" t="t" r="r" b="b"/>
              <a:pathLst>
                <a:path w="746125" h="746760">
                  <a:moveTo>
                    <a:pt x="0" y="373380"/>
                  </a:moveTo>
                  <a:lnTo>
                    <a:pt x="2906" y="326536"/>
                  </a:lnTo>
                  <a:lnTo>
                    <a:pt x="11391" y="281432"/>
                  </a:lnTo>
                  <a:lnTo>
                    <a:pt x="25106" y="238415"/>
                  </a:lnTo>
                  <a:lnTo>
                    <a:pt x="43701" y="197836"/>
                  </a:lnTo>
                  <a:lnTo>
                    <a:pt x="66827" y="160044"/>
                  </a:lnTo>
                  <a:lnTo>
                    <a:pt x="94134" y="125389"/>
                  </a:lnTo>
                  <a:lnTo>
                    <a:pt x="125273" y="94220"/>
                  </a:lnTo>
                  <a:lnTo>
                    <a:pt x="159894" y="66887"/>
                  </a:lnTo>
                  <a:lnTo>
                    <a:pt x="197648" y="43740"/>
                  </a:lnTo>
                  <a:lnTo>
                    <a:pt x="238184" y="25128"/>
                  </a:lnTo>
                  <a:lnTo>
                    <a:pt x="281155" y="11401"/>
                  </a:lnTo>
                  <a:lnTo>
                    <a:pt x="326209" y="2908"/>
                  </a:lnTo>
                  <a:lnTo>
                    <a:pt x="372998" y="0"/>
                  </a:lnTo>
                  <a:lnTo>
                    <a:pt x="419788" y="2908"/>
                  </a:lnTo>
                  <a:lnTo>
                    <a:pt x="464842" y="11401"/>
                  </a:lnTo>
                  <a:lnTo>
                    <a:pt x="507813" y="25128"/>
                  </a:lnTo>
                  <a:lnTo>
                    <a:pt x="548349" y="43740"/>
                  </a:lnTo>
                  <a:lnTo>
                    <a:pt x="586103" y="66887"/>
                  </a:lnTo>
                  <a:lnTo>
                    <a:pt x="620724" y="94220"/>
                  </a:lnTo>
                  <a:lnTo>
                    <a:pt x="651863" y="125389"/>
                  </a:lnTo>
                  <a:lnTo>
                    <a:pt x="679170" y="160044"/>
                  </a:lnTo>
                  <a:lnTo>
                    <a:pt x="702296" y="197836"/>
                  </a:lnTo>
                  <a:lnTo>
                    <a:pt x="720891" y="238415"/>
                  </a:lnTo>
                  <a:lnTo>
                    <a:pt x="734606" y="281432"/>
                  </a:lnTo>
                  <a:lnTo>
                    <a:pt x="743091" y="326536"/>
                  </a:lnTo>
                  <a:lnTo>
                    <a:pt x="745998" y="373380"/>
                  </a:lnTo>
                  <a:lnTo>
                    <a:pt x="743091" y="420223"/>
                  </a:lnTo>
                  <a:lnTo>
                    <a:pt x="734606" y="465327"/>
                  </a:lnTo>
                  <a:lnTo>
                    <a:pt x="720891" y="508344"/>
                  </a:lnTo>
                  <a:lnTo>
                    <a:pt x="702296" y="548923"/>
                  </a:lnTo>
                  <a:lnTo>
                    <a:pt x="679170" y="586715"/>
                  </a:lnTo>
                  <a:lnTo>
                    <a:pt x="651863" y="621370"/>
                  </a:lnTo>
                  <a:lnTo>
                    <a:pt x="620724" y="652539"/>
                  </a:lnTo>
                  <a:lnTo>
                    <a:pt x="586103" y="679872"/>
                  </a:lnTo>
                  <a:lnTo>
                    <a:pt x="548349" y="703019"/>
                  </a:lnTo>
                  <a:lnTo>
                    <a:pt x="507813" y="721631"/>
                  </a:lnTo>
                  <a:lnTo>
                    <a:pt x="464842" y="735358"/>
                  </a:lnTo>
                  <a:lnTo>
                    <a:pt x="419788" y="743851"/>
                  </a:lnTo>
                  <a:lnTo>
                    <a:pt x="372998" y="746760"/>
                  </a:lnTo>
                  <a:lnTo>
                    <a:pt x="326209" y="743851"/>
                  </a:lnTo>
                  <a:lnTo>
                    <a:pt x="281155" y="735358"/>
                  </a:lnTo>
                  <a:lnTo>
                    <a:pt x="238184" y="721631"/>
                  </a:lnTo>
                  <a:lnTo>
                    <a:pt x="197648" y="703019"/>
                  </a:lnTo>
                  <a:lnTo>
                    <a:pt x="159894" y="679872"/>
                  </a:lnTo>
                  <a:lnTo>
                    <a:pt x="125273" y="652539"/>
                  </a:lnTo>
                  <a:lnTo>
                    <a:pt x="94134" y="621370"/>
                  </a:lnTo>
                  <a:lnTo>
                    <a:pt x="66827" y="586715"/>
                  </a:lnTo>
                  <a:lnTo>
                    <a:pt x="43701" y="548923"/>
                  </a:lnTo>
                  <a:lnTo>
                    <a:pt x="25106" y="508344"/>
                  </a:lnTo>
                  <a:lnTo>
                    <a:pt x="11391" y="465327"/>
                  </a:lnTo>
                  <a:lnTo>
                    <a:pt x="2906" y="420223"/>
                  </a:lnTo>
                  <a:lnTo>
                    <a:pt x="0" y="37338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5037" y="2124456"/>
              <a:ext cx="496062" cy="4960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667764" y="2971800"/>
            <a:ext cx="9575800" cy="32004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ctr">
              <a:lnSpc>
                <a:spcPct val="75000"/>
              </a:lnSpc>
              <a:spcBef>
                <a:spcPts val="820"/>
              </a:spcBef>
            </a:pPr>
            <a:r>
              <a:rPr sz="2400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Menggunakan &amp; menjaga barang milik perusahaan</a:t>
            </a:r>
            <a:r>
              <a:rPr sz="2400" spc="-90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sesuai  ketentuan</a:t>
            </a:r>
            <a:endParaRPr sz="2400">
              <a:latin typeface="DejaVu Sans Mono" panose="020B0609030804020204"/>
              <a:cs typeface="DejaVu Sans Mono" panose="020B0609030804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DejaVu Sans Mono" panose="020B0609030804020204"/>
              <a:cs typeface="DejaVu Sans Mono" panose="020B0609030804020204"/>
            </a:endParaRPr>
          </a:p>
          <a:p>
            <a:pPr marL="1481455" marR="1470025" algn="ctr">
              <a:lnSpc>
                <a:spcPct val="75000"/>
              </a:lnSpc>
            </a:pPr>
            <a:r>
              <a:rPr sz="240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Mengganti </a:t>
            </a:r>
            <a:r>
              <a:rPr sz="2400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kerugian Perusahaan</a:t>
            </a:r>
            <a:r>
              <a:rPr sz="2400" spc="-65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 </a:t>
            </a:r>
            <a:r>
              <a:rPr sz="2400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akibat  </a:t>
            </a:r>
            <a:r>
              <a:rPr sz="2400" spc="-5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kelalaian/penyimpangan</a:t>
            </a:r>
            <a:endParaRPr sz="2400">
              <a:latin typeface="DejaVu Sans Mono" panose="020B0609030804020204"/>
              <a:cs typeface="DejaVu Sans Mono" panose="020B0609030804020204"/>
            </a:endParaRPr>
          </a:p>
          <a:p>
            <a:pPr>
              <a:lnSpc>
                <a:spcPct val="100000"/>
              </a:lnSpc>
            </a:pPr>
            <a:endParaRPr sz="2600">
              <a:latin typeface="DejaVu Sans Mono" panose="020B0609030804020204"/>
              <a:cs typeface="DejaVu Sans Mono" panose="020B0609030804020204"/>
            </a:endParaRPr>
          </a:p>
          <a:p>
            <a:pPr marL="379730" marR="370205" algn="ctr">
              <a:lnSpc>
                <a:spcPct val="75000"/>
              </a:lnSpc>
            </a:pPr>
            <a:r>
              <a:rPr sz="2400" spc="-5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Melaporkan kepada </a:t>
            </a:r>
            <a:r>
              <a:rPr sz="2400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pembimbing/mentor </a:t>
            </a:r>
            <a:r>
              <a:rPr sz="2400" spc="-5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(supervisor)  </a:t>
            </a:r>
            <a:r>
              <a:rPr sz="2400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apabila terdapat</a:t>
            </a:r>
            <a:r>
              <a:rPr sz="2400" spc="-30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penyimpangan</a:t>
            </a:r>
            <a:endParaRPr sz="2400">
              <a:latin typeface="DejaVu Sans Mono" panose="020B0609030804020204"/>
              <a:cs typeface="DejaVu Sans Mono" panose="020B0609030804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DejaVu Sans Mono" panose="020B0609030804020204"/>
              <a:cs typeface="DejaVu Sans Mono" panose="020B0609030804020204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Memberikan layanan terbaik sesuai bidang</a:t>
            </a:r>
            <a:r>
              <a:rPr sz="2400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tugas</a:t>
            </a:r>
            <a:endParaRPr sz="2400">
              <a:latin typeface="DejaVu Sans Mono" panose="020B0609030804020204"/>
              <a:cs typeface="DejaVu Sans Mono" panose="020B06090308040202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8837" y="2969514"/>
            <a:ext cx="630174" cy="5875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1030" y="3954017"/>
            <a:ext cx="610362" cy="611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0455" y="4962144"/>
            <a:ext cx="629412" cy="534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511301" y="5750814"/>
            <a:ext cx="807085" cy="760095"/>
            <a:chOff x="511301" y="5750814"/>
            <a:chExt cx="807085" cy="760095"/>
          </a:xfrm>
        </p:grpSpPr>
        <p:sp>
          <p:nvSpPr>
            <p:cNvPr id="39" name="object 39"/>
            <p:cNvSpPr/>
            <p:nvPr/>
          </p:nvSpPr>
          <p:spPr>
            <a:xfrm>
              <a:off x="549782" y="5757291"/>
              <a:ext cx="746125" cy="746760"/>
            </a:xfrm>
            <a:custGeom>
              <a:avLst/>
              <a:gdLst/>
              <a:ahLst/>
              <a:cxnLst/>
              <a:rect l="l" t="t" r="r" b="b"/>
              <a:pathLst>
                <a:path w="746125" h="746759">
                  <a:moveTo>
                    <a:pt x="372998" y="0"/>
                  </a:moveTo>
                  <a:lnTo>
                    <a:pt x="326209" y="2909"/>
                  </a:lnTo>
                  <a:lnTo>
                    <a:pt x="281155" y="11403"/>
                  </a:lnTo>
                  <a:lnTo>
                    <a:pt x="238184" y="25132"/>
                  </a:lnTo>
                  <a:lnTo>
                    <a:pt x="197648" y="43747"/>
                  </a:lnTo>
                  <a:lnTo>
                    <a:pt x="159894" y="66897"/>
                  </a:lnTo>
                  <a:lnTo>
                    <a:pt x="125273" y="94233"/>
                  </a:lnTo>
                  <a:lnTo>
                    <a:pt x="94134" y="125404"/>
                  </a:lnTo>
                  <a:lnTo>
                    <a:pt x="66827" y="160060"/>
                  </a:lnTo>
                  <a:lnTo>
                    <a:pt x="43701" y="197853"/>
                  </a:lnTo>
                  <a:lnTo>
                    <a:pt x="25106" y="238431"/>
                  </a:lnTo>
                  <a:lnTo>
                    <a:pt x="11391" y="281444"/>
                  </a:lnTo>
                  <a:lnTo>
                    <a:pt x="2906" y="326544"/>
                  </a:lnTo>
                  <a:lnTo>
                    <a:pt x="0" y="373380"/>
                  </a:lnTo>
                  <a:lnTo>
                    <a:pt x="2906" y="420215"/>
                  </a:lnTo>
                  <a:lnTo>
                    <a:pt x="11391" y="465315"/>
                  </a:lnTo>
                  <a:lnTo>
                    <a:pt x="25106" y="508328"/>
                  </a:lnTo>
                  <a:lnTo>
                    <a:pt x="43701" y="548906"/>
                  </a:lnTo>
                  <a:lnTo>
                    <a:pt x="66827" y="586699"/>
                  </a:lnTo>
                  <a:lnTo>
                    <a:pt x="94134" y="621355"/>
                  </a:lnTo>
                  <a:lnTo>
                    <a:pt x="125273" y="652526"/>
                  </a:lnTo>
                  <a:lnTo>
                    <a:pt x="159894" y="679862"/>
                  </a:lnTo>
                  <a:lnTo>
                    <a:pt x="197648" y="703012"/>
                  </a:lnTo>
                  <a:lnTo>
                    <a:pt x="238184" y="721627"/>
                  </a:lnTo>
                  <a:lnTo>
                    <a:pt x="281155" y="735356"/>
                  </a:lnTo>
                  <a:lnTo>
                    <a:pt x="326209" y="743850"/>
                  </a:lnTo>
                  <a:lnTo>
                    <a:pt x="372998" y="746760"/>
                  </a:lnTo>
                  <a:lnTo>
                    <a:pt x="419788" y="743850"/>
                  </a:lnTo>
                  <a:lnTo>
                    <a:pt x="464842" y="735356"/>
                  </a:lnTo>
                  <a:lnTo>
                    <a:pt x="507813" y="721627"/>
                  </a:lnTo>
                  <a:lnTo>
                    <a:pt x="548349" y="703012"/>
                  </a:lnTo>
                  <a:lnTo>
                    <a:pt x="586103" y="679862"/>
                  </a:lnTo>
                  <a:lnTo>
                    <a:pt x="620724" y="652526"/>
                  </a:lnTo>
                  <a:lnTo>
                    <a:pt x="651863" y="621355"/>
                  </a:lnTo>
                  <a:lnTo>
                    <a:pt x="679170" y="586699"/>
                  </a:lnTo>
                  <a:lnTo>
                    <a:pt x="702296" y="548906"/>
                  </a:lnTo>
                  <a:lnTo>
                    <a:pt x="720891" y="508328"/>
                  </a:lnTo>
                  <a:lnTo>
                    <a:pt x="734606" y="465315"/>
                  </a:lnTo>
                  <a:lnTo>
                    <a:pt x="743091" y="420215"/>
                  </a:lnTo>
                  <a:lnTo>
                    <a:pt x="745998" y="373380"/>
                  </a:lnTo>
                  <a:lnTo>
                    <a:pt x="743091" y="326544"/>
                  </a:lnTo>
                  <a:lnTo>
                    <a:pt x="734606" y="281444"/>
                  </a:lnTo>
                  <a:lnTo>
                    <a:pt x="720891" y="238431"/>
                  </a:lnTo>
                  <a:lnTo>
                    <a:pt x="702296" y="197853"/>
                  </a:lnTo>
                  <a:lnTo>
                    <a:pt x="679170" y="160060"/>
                  </a:lnTo>
                  <a:lnTo>
                    <a:pt x="651863" y="125404"/>
                  </a:lnTo>
                  <a:lnTo>
                    <a:pt x="620724" y="94233"/>
                  </a:lnTo>
                  <a:lnTo>
                    <a:pt x="586103" y="66897"/>
                  </a:lnTo>
                  <a:lnTo>
                    <a:pt x="548349" y="43747"/>
                  </a:lnTo>
                  <a:lnTo>
                    <a:pt x="507813" y="25132"/>
                  </a:lnTo>
                  <a:lnTo>
                    <a:pt x="464842" y="11403"/>
                  </a:lnTo>
                  <a:lnTo>
                    <a:pt x="419788" y="2909"/>
                  </a:lnTo>
                  <a:lnTo>
                    <a:pt x="372998" y="0"/>
                  </a:lnTo>
                  <a:close/>
                </a:path>
              </a:pathLst>
            </a:custGeom>
            <a:solidFill>
              <a:srgbClr val="C8D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9782" y="5757291"/>
              <a:ext cx="746125" cy="746760"/>
            </a:xfrm>
            <a:custGeom>
              <a:avLst/>
              <a:gdLst/>
              <a:ahLst/>
              <a:cxnLst/>
              <a:rect l="l" t="t" r="r" b="b"/>
              <a:pathLst>
                <a:path w="746125" h="746759">
                  <a:moveTo>
                    <a:pt x="0" y="373380"/>
                  </a:moveTo>
                  <a:lnTo>
                    <a:pt x="2906" y="326544"/>
                  </a:lnTo>
                  <a:lnTo>
                    <a:pt x="11391" y="281444"/>
                  </a:lnTo>
                  <a:lnTo>
                    <a:pt x="25106" y="238431"/>
                  </a:lnTo>
                  <a:lnTo>
                    <a:pt x="43701" y="197853"/>
                  </a:lnTo>
                  <a:lnTo>
                    <a:pt x="66827" y="160060"/>
                  </a:lnTo>
                  <a:lnTo>
                    <a:pt x="94134" y="125404"/>
                  </a:lnTo>
                  <a:lnTo>
                    <a:pt x="125273" y="94233"/>
                  </a:lnTo>
                  <a:lnTo>
                    <a:pt x="159894" y="66897"/>
                  </a:lnTo>
                  <a:lnTo>
                    <a:pt x="197648" y="43747"/>
                  </a:lnTo>
                  <a:lnTo>
                    <a:pt x="238184" y="25132"/>
                  </a:lnTo>
                  <a:lnTo>
                    <a:pt x="281155" y="11403"/>
                  </a:lnTo>
                  <a:lnTo>
                    <a:pt x="326209" y="2909"/>
                  </a:lnTo>
                  <a:lnTo>
                    <a:pt x="372998" y="0"/>
                  </a:lnTo>
                  <a:lnTo>
                    <a:pt x="419788" y="2909"/>
                  </a:lnTo>
                  <a:lnTo>
                    <a:pt x="464842" y="11403"/>
                  </a:lnTo>
                  <a:lnTo>
                    <a:pt x="507813" y="25132"/>
                  </a:lnTo>
                  <a:lnTo>
                    <a:pt x="548349" y="43747"/>
                  </a:lnTo>
                  <a:lnTo>
                    <a:pt x="586103" y="66897"/>
                  </a:lnTo>
                  <a:lnTo>
                    <a:pt x="620724" y="94233"/>
                  </a:lnTo>
                  <a:lnTo>
                    <a:pt x="651863" y="125404"/>
                  </a:lnTo>
                  <a:lnTo>
                    <a:pt x="679170" y="160060"/>
                  </a:lnTo>
                  <a:lnTo>
                    <a:pt x="702296" y="197853"/>
                  </a:lnTo>
                  <a:lnTo>
                    <a:pt x="720891" y="238431"/>
                  </a:lnTo>
                  <a:lnTo>
                    <a:pt x="734606" y="281444"/>
                  </a:lnTo>
                  <a:lnTo>
                    <a:pt x="743091" y="326544"/>
                  </a:lnTo>
                  <a:lnTo>
                    <a:pt x="745998" y="373380"/>
                  </a:lnTo>
                  <a:lnTo>
                    <a:pt x="743091" y="420215"/>
                  </a:lnTo>
                  <a:lnTo>
                    <a:pt x="734606" y="465315"/>
                  </a:lnTo>
                  <a:lnTo>
                    <a:pt x="720891" y="508328"/>
                  </a:lnTo>
                  <a:lnTo>
                    <a:pt x="702296" y="548906"/>
                  </a:lnTo>
                  <a:lnTo>
                    <a:pt x="679170" y="586699"/>
                  </a:lnTo>
                  <a:lnTo>
                    <a:pt x="651863" y="621355"/>
                  </a:lnTo>
                  <a:lnTo>
                    <a:pt x="620724" y="652526"/>
                  </a:lnTo>
                  <a:lnTo>
                    <a:pt x="586103" y="679862"/>
                  </a:lnTo>
                  <a:lnTo>
                    <a:pt x="548349" y="703012"/>
                  </a:lnTo>
                  <a:lnTo>
                    <a:pt x="507813" y="721627"/>
                  </a:lnTo>
                  <a:lnTo>
                    <a:pt x="464842" y="735356"/>
                  </a:lnTo>
                  <a:lnTo>
                    <a:pt x="419788" y="743850"/>
                  </a:lnTo>
                  <a:lnTo>
                    <a:pt x="372998" y="746760"/>
                  </a:lnTo>
                  <a:lnTo>
                    <a:pt x="326209" y="743850"/>
                  </a:lnTo>
                  <a:lnTo>
                    <a:pt x="281155" y="735356"/>
                  </a:lnTo>
                  <a:lnTo>
                    <a:pt x="238184" y="721627"/>
                  </a:lnTo>
                  <a:lnTo>
                    <a:pt x="197648" y="703012"/>
                  </a:lnTo>
                  <a:lnTo>
                    <a:pt x="159894" y="679862"/>
                  </a:lnTo>
                  <a:lnTo>
                    <a:pt x="125273" y="652526"/>
                  </a:lnTo>
                  <a:lnTo>
                    <a:pt x="94134" y="621355"/>
                  </a:lnTo>
                  <a:lnTo>
                    <a:pt x="66827" y="586699"/>
                  </a:lnTo>
                  <a:lnTo>
                    <a:pt x="43701" y="548906"/>
                  </a:lnTo>
                  <a:lnTo>
                    <a:pt x="25106" y="508328"/>
                  </a:lnTo>
                  <a:lnTo>
                    <a:pt x="11391" y="465315"/>
                  </a:lnTo>
                  <a:lnTo>
                    <a:pt x="2906" y="420215"/>
                  </a:lnTo>
                  <a:lnTo>
                    <a:pt x="0" y="37338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1301" y="5770626"/>
              <a:ext cx="806958" cy="6309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127" y="188976"/>
            <a:ext cx="0" cy="594995"/>
          </a:xfrm>
          <a:custGeom>
            <a:avLst/>
            <a:gdLst/>
            <a:ahLst/>
            <a:cxnLst/>
            <a:rect l="l" t="t" r="r" b="b"/>
            <a:pathLst>
              <a:path h="594995">
                <a:moveTo>
                  <a:pt x="0" y="0"/>
                </a:moveTo>
                <a:lnTo>
                  <a:pt x="0" y="59474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441" y="380745"/>
            <a:ext cx="64687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WAKTU </a:t>
            </a:r>
            <a:r>
              <a:rPr sz="2000" spc="-1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KERJA </a:t>
            </a:r>
            <a:r>
              <a:rPr sz="2000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&amp; </a:t>
            </a:r>
            <a:r>
              <a:rPr sz="2000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PAKAIAN </a:t>
            </a:r>
            <a:r>
              <a:rPr sz="2000" spc="-1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KERJA PESERTA</a:t>
            </a:r>
            <a:r>
              <a:rPr sz="2000" spc="11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MAGANG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89869" y="228600"/>
            <a:ext cx="1600200" cy="514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272" y="3439666"/>
            <a:ext cx="4109466" cy="3406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3441953"/>
            <a:ext cx="3106420" cy="3416300"/>
            <a:chOff x="0" y="3441953"/>
            <a:chExt cx="3106420" cy="3416300"/>
          </a:xfrm>
        </p:grpSpPr>
        <p:sp>
          <p:nvSpPr>
            <p:cNvPr id="7" name="object 7"/>
            <p:cNvSpPr/>
            <p:nvPr/>
          </p:nvSpPr>
          <p:spPr>
            <a:xfrm>
              <a:off x="0" y="3441953"/>
              <a:ext cx="3105912" cy="34160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9640" y="4107179"/>
              <a:ext cx="167640" cy="533400"/>
            </a:xfrm>
            <a:custGeom>
              <a:avLst/>
              <a:gdLst/>
              <a:ahLst/>
              <a:cxnLst/>
              <a:rect l="l" t="t" r="r" b="b"/>
              <a:pathLst>
                <a:path w="167640" h="533400">
                  <a:moveTo>
                    <a:pt x="167627" y="0"/>
                  </a:moveTo>
                  <a:lnTo>
                    <a:pt x="30480" y="0"/>
                  </a:lnTo>
                  <a:lnTo>
                    <a:pt x="30480" y="266700"/>
                  </a:lnTo>
                  <a:lnTo>
                    <a:pt x="0" y="266700"/>
                  </a:lnTo>
                  <a:lnTo>
                    <a:pt x="0" y="533400"/>
                  </a:lnTo>
                  <a:lnTo>
                    <a:pt x="152400" y="533400"/>
                  </a:lnTo>
                  <a:lnTo>
                    <a:pt x="152400" y="266700"/>
                  </a:lnTo>
                  <a:lnTo>
                    <a:pt x="167627" y="266700"/>
                  </a:lnTo>
                  <a:lnTo>
                    <a:pt x="167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9741" y="4625340"/>
              <a:ext cx="141465" cy="1409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7379969" y="3439666"/>
            <a:ext cx="4779264" cy="34061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1990" y="1034033"/>
            <a:ext cx="1391411" cy="13914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887979" y="1040130"/>
            <a:ext cx="1391920" cy="1391920"/>
            <a:chOff x="2887979" y="1040130"/>
            <a:chExt cx="1391920" cy="1391920"/>
          </a:xfrm>
        </p:grpSpPr>
        <p:sp>
          <p:nvSpPr>
            <p:cNvPr id="13" name="object 13"/>
            <p:cNvSpPr/>
            <p:nvPr/>
          </p:nvSpPr>
          <p:spPr>
            <a:xfrm>
              <a:off x="2887979" y="1040130"/>
              <a:ext cx="1391412" cy="13914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5827" y="1578863"/>
              <a:ext cx="687070" cy="695960"/>
            </a:xfrm>
            <a:custGeom>
              <a:avLst/>
              <a:gdLst/>
              <a:ahLst/>
              <a:cxnLst/>
              <a:rect l="l" t="t" r="r" b="b"/>
              <a:pathLst>
                <a:path w="687070" h="695960">
                  <a:moveTo>
                    <a:pt x="343281" y="0"/>
                  </a:moveTo>
                  <a:lnTo>
                    <a:pt x="296695" y="3174"/>
                  </a:lnTo>
                  <a:lnTo>
                    <a:pt x="252015" y="12423"/>
                  </a:lnTo>
                  <a:lnTo>
                    <a:pt x="209651" y="27330"/>
                  </a:lnTo>
                  <a:lnTo>
                    <a:pt x="170010" y="47483"/>
                  </a:lnTo>
                  <a:lnTo>
                    <a:pt x="133502" y="72468"/>
                  </a:lnTo>
                  <a:lnTo>
                    <a:pt x="100536" y="101869"/>
                  </a:lnTo>
                  <a:lnTo>
                    <a:pt x="71520" y="135274"/>
                  </a:lnTo>
                  <a:lnTo>
                    <a:pt x="46862" y="172268"/>
                  </a:lnTo>
                  <a:lnTo>
                    <a:pt x="26973" y="212437"/>
                  </a:lnTo>
                  <a:lnTo>
                    <a:pt x="12260" y="255367"/>
                  </a:lnTo>
                  <a:lnTo>
                    <a:pt x="3133" y="300643"/>
                  </a:lnTo>
                  <a:lnTo>
                    <a:pt x="0" y="347852"/>
                  </a:lnTo>
                  <a:lnTo>
                    <a:pt x="3133" y="395062"/>
                  </a:lnTo>
                  <a:lnTo>
                    <a:pt x="12260" y="440338"/>
                  </a:lnTo>
                  <a:lnTo>
                    <a:pt x="26973" y="483268"/>
                  </a:lnTo>
                  <a:lnTo>
                    <a:pt x="46863" y="523437"/>
                  </a:lnTo>
                  <a:lnTo>
                    <a:pt x="71520" y="560431"/>
                  </a:lnTo>
                  <a:lnTo>
                    <a:pt x="100536" y="593836"/>
                  </a:lnTo>
                  <a:lnTo>
                    <a:pt x="133502" y="623237"/>
                  </a:lnTo>
                  <a:lnTo>
                    <a:pt x="170010" y="648222"/>
                  </a:lnTo>
                  <a:lnTo>
                    <a:pt x="209651" y="668375"/>
                  </a:lnTo>
                  <a:lnTo>
                    <a:pt x="252015" y="683282"/>
                  </a:lnTo>
                  <a:lnTo>
                    <a:pt x="296695" y="692531"/>
                  </a:lnTo>
                  <a:lnTo>
                    <a:pt x="343281" y="695706"/>
                  </a:lnTo>
                  <a:lnTo>
                    <a:pt x="389866" y="692531"/>
                  </a:lnTo>
                  <a:lnTo>
                    <a:pt x="434546" y="683282"/>
                  </a:lnTo>
                  <a:lnTo>
                    <a:pt x="476910" y="668375"/>
                  </a:lnTo>
                  <a:lnTo>
                    <a:pt x="516551" y="648222"/>
                  </a:lnTo>
                  <a:lnTo>
                    <a:pt x="553059" y="623237"/>
                  </a:lnTo>
                  <a:lnTo>
                    <a:pt x="586025" y="593836"/>
                  </a:lnTo>
                  <a:lnTo>
                    <a:pt x="615041" y="560431"/>
                  </a:lnTo>
                  <a:lnTo>
                    <a:pt x="639699" y="523437"/>
                  </a:lnTo>
                  <a:lnTo>
                    <a:pt x="659588" y="483268"/>
                  </a:lnTo>
                  <a:lnTo>
                    <a:pt x="674301" y="440338"/>
                  </a:lnTo>
                  <a:lnTo>
                    <a:pt x="683428" y="395062"/>
                  </a:lnTo>
                  <a:lnTo>
                    <a:pt x="686562" y="347852"/>
                  </a:lnTo>
                  <a:lnTo>
                    <a:pt x="683428" y="300643"/>
                  </a:lnTo>
                  <a:lnTo>
                    <a:pt x="674301" y="255367"/>
                  </a:lnTo>
                  <a:lnTo>
                    <a:pt x="659588" y="212437"/>
                  </a:lnTo>
                  <a:lnTo>
                    <a:pt x="639699" y="172268"/>
                  </a:lnTo>
                  <a:lnTo>
                    <a:pt x="615041" y="135274"/>
                  </a:lnTo>
                  <a:lnTo>
                    <a:pt x="586025" y="101869"/>
                  </a:lnTo>
                  <a:lnTo>
                    <a:pt x="553059" y="72468"/>
                  </a:lnTo>
                  <a:lnTo>
                    <a:pt x="516551" y="47483"/>
                  </a:lnTo>
                  <a:lnTo>
                    <a:pt x="476910" y="27330"/>
                  </a:lnTo>
                  <a:lnTo>
                    <a:pt x="434546" y="12423"/>
                  </a:lnTo>
                  <a:lnTo>
                    <a:pt x="389866" y="3174"/>
                  </a:lnTo>
                  <a:lnTo>
                    <a:pt x="3432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60597" y="1501228"/>
              <a:ext cx="802493" cy="8624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51661" y="2442971"/>
            <a:ext cx="122173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0</a:t>
            </a:r>
            <a:r>
              <a:rPr sz="2400" b="1" spc="5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7</a:t>
            </a:r>
            <a:r>
              <a:rPr sz="2400" b="1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.30</a:t>
            </a:r>
            <a:endParaRPr sz="2400" dirty="0">
              <a:latin typeface="DejaVu Sans Mono" panose="020B0609030804020204"/>
              <a:cs typeface="DejaVu Sans Mono" panose="020B0609030804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37154" y="2439415"/>
            <a:ext cx="11422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1</a:t>
            </a:r>
            <a:r>
              <a:rPr sz="2400" b="1" spc="5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6</a:t>
            </a:r>
            <a:r>
              <a:rPr sz="2400" b="1" dirty="0">
                <a:solidFill>
                  <a:srgbClr val="FFFFFF"/>
                </a:solidFill>
                <a:latin typeface="DejaVu Sans Mono" panose="020B0609030804020204"/>
                <a:cs typeface="DejaVu Sans Mono" panose="020B0609030804020204"/>
              </a:rPr>
              <a:t>.30</a:t>
            </a:r>
            <a:endParaRPr sz="2400" dirty="0">
              <a:latin typeface="DejaVu Sans Mono" panose="020B0609030804020204"/>
              <a:cs typeface="DejaVu Sans Mono" panose="020B060903080402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87523" y="1618488"/>
            <a:ext cx="422275" cy="413384"/>
            <a:chOff x="2287523" y="1618488"/>
            <a:chExt cx="422275" cy="413384"/>
          </a:xfrm>
        </p:grpSpPr>
        <p:sp>
          <p:nvSpPr>
            <p:cNvPr id="19" name="object 19"/>
            <p:cNvSpPr/>
            <p:nvPr/>
          </p:nvSpPr>
          <p:spPr>
            <a:xfrm>
              <a:off x="2294000" y="1624965"/>
              <a:ext cx="409575" cy="400050"/>
            </a:xfrm>
            <a:custGeom>
              <a:avLst/>
              <a:gdLst/>
              <a:ahLst/>
              <a:cxnLst/>
              <a:rect l="l" t="t" r="r" b="b"/>
              <a:pathLst>
                <a:path w="409575" h="400050">
                  <a:moveTo>
                    <a:pt x="209169" y="0"/>
                  </a:moveTo>
                  <a:lnTo>
                    <a:pt x="209169" y="100075"/>
                  </a:lnTo>
                  <a:lnTo>
                    <a:pt x="0" y="100075"/>
                  </a:lnTo>
                  <a:lnTo>
                    <a:pt x="0" y="300100"/>
                  </a:lnTo>
                  <a:lnTo>
                    <a:pt x="209169" y="300100"/>
                  </a:lnTo>
                  <a:lnTo>
                    <a:pt x="209169" y="400050"/>
                  </a:lnTo>
                  <a:lnTo>
                    <a:pt x="409194" y="200025"/>
                  </a:lnTo>
                  <a:lnTo>
                    <a:pt x="2091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94000" y="1624965"/>
              <a:ext cx="409575" cy="400050"/>
            </a:xfrm>
            <a:custGeom>
              <a:avLst/>
              <a:gdLst/>
              <a:ahLst/>
              <a:cxnLst/>
              <a:rect l="l" t="t" r="r" b="b"/>
              <a:pathLst>
                <a:path w="409575" h="400050">
                  <a:moveTo>
                    <a:pt x="0" y="100075"/>
                  </a:moveTo>
                  <a:lnTo>
                    <a:pt x="209169" y="100075"/>
                  </a:lnTo>
                  <a:lnTo>
                    <a:pt x="209169" y="0"/>
                  </a:lnTo>
                  <a:lnTo>
                    <a:pt x="409194" y="200025"/>
                  </a:lnTo>
                  <a:lnTo>
                    <a:pt x="209169" y="400050"/>
                  </a:lnTo>
                  <a:lnTo>
                    <a:pt x="209169" y="300100"/>
                  </a:lnTo>
                  <a:lnTo>
                    <a:pt x="0" y="300100"/>
                  </a:lnTo>
                  <a:lnTo>
                    <a:pt x="0" y="100075"/>
                  </a:lnTo>
                  <a:close/>
                </a:path>
              </a:pathLst>
            </a:custGeom>
            <a:ln w="12954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-3047" y="815339"/>
            <a:ext cx="4982210" cy="2148840"/>
            <a:chOff x="-3047" y="815339"/>
            <a:chExt cx="4982210" cy="2148840"/>
          </a:xfrm>
        </p:grpSpPr>
        <p:sp>
          <p:nvSpPr>
            <p:cNvPr id="22" name="object 22"/>
            <p:cNvSpPr/>
            <p:nvPr/>
          </p:nvSpPr>
          <p:spPr>
            <a:xfrm>
              <a:off x="0" y="2931413"/>
              <a:ext cx="4975225" cy="11430"/>
            </a:xfrm>
            <a:custGeom>
              <a:avLst/>
              <a:gdLst/>
              <a:ahLst/>
              <a:cxnLst/>
              <a:rect l="l" t="t" r="r" b="b"/>
              <a:pathLst>
                <a:path w="4975225" h="11430">
                  <a:moveTo>
                    <a:pt x="0" y="0"/>
                  </a:moveTo>
                  <a:lnTo>
                    <a:pt x="4974971" y="11175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75860" y="815339"/>
              <a:ext cx="0" cy="2148840"/>
            </a:xfrm>
            <a:custGeom>
              <a:avLst/>
              <a:gdLst/>
              <a:ahLst/>
              <a:cxnLst/>
              <a:rect l="l" t="t" r="r" b="b"/>
              <a:pathLst>
                <a:path h="2148840">
                  <a:moveTo>
                    <a:pt x="0" y="214884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179314" y="869441"/>
            <a:ext cx="6986905" cy="2162175"/>
            <a:chOff x="5179314" y="869441"/>
            <a:chExt cx="6986905" cy="2162175"/>
          </a:xfrm>
        </p:grpSpPr>
        <p:sp>
          <p:nvSpPr>
            <p:cNvPr id="25" name="object 25"/>
            <p:cNvSpPr/>
            <p:nvPr/>
          </p:nvSpPr>
          <p:spPr>
            <a:xfrm>
              <a:off x="5185791" y="875918"/>
              <a:ext cx="6974205" cy="2148840"/>
            </a:xfrm>
            <a:custGeom>
              <a:avLst/>
              <a:gdLst/>
              <a:ahLst/>
              <a:cxnLst/>
              <a:rect l="l" t="t" r="r" b="b"/>
              <a:pathLst>
                <a:path w="6974205" h="2148840">
                  <a:moveTo>
                    <a:pt x="6973824" y="0"/>
                  </a:moveTo>
                  <a:lnTo>
                    <a:pt x="0" y="0"/>
                  </a:lnTo>
                  <a:lnTo>
                    <a:pt x="0" y="2148840"/>
                  </a:lnTo>
                  <a:lnTo>
                    <a:pt x="6973824" y="2148840"/>
                  </a:lnTo>
                  <a:lnTo>
                    <a:pt x="6973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85791" y="875918"/>
              <a:ext cx="6974205" cy="2148840"/>
            </a:xfrm>
            <a:custGeom>
              <a:avLst/>
              <a:gdLst/>
              <a:ahLst/>
              <a:cxnLst/>
              <a:rect l="l" t="t" r="r" b="b"/>
              <a:pathLst>
                <a:path w="6974205" h="2148840">
                  <a:moveTo>
                    <a:pt x="0" y="2148840"/>
                  </a:moveTo>
                  <a:lnTo>
                    <a:pt x="6973824" y="2148840"/>
                  </a:lnTo>
                  <a:lnTo>
                    <a:pt x="6973824" y="0"/>
                  </a:lnTo>
                  <a:lnTo>
                    <a:pt x="0" y="0"/>
                  </a:lnTo>
                  <a:lnTo>
                    <a:pt x="0" y="2148840"/>
                  </a:lnTo>
                  <a:close/>
                </a:path>
              </a:pathLst>
            </a:custGeom>
            <a:ln w="12953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257672" y="990600"/>
            <a:ext cx="767715" cy="196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Senin</a:t>
            </a:r>
            <a:r>
              <a:rPr sz="1200" b="1" spc="-5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 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:</a:t>
            </a:r>
            <a:endParaRPr sz="1200">
              <a:latin typeface="DejaVu Sans Mono" panose="020B0609030804020204"/>
              <a:cs typeface="DejaVu Sans Mono" panose="020B0609030804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43472" y="1000251"/>
            <a:ext cx="5832603" cy="1525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marR="5080" indent="-343535">
              <a:lnSpc>
                <a:spcPct val="100000"/>
              </a:lnSpc>
              <a:spcBef>
                <a:spcPts val="95"/>
              </a:spcBef>
              <a:buAutoNum type="arabicPeriod"/>
            </a:pPr>
            <a:r>
              <a:rPr sz="1200" b="1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Pria 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: 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Kemeja Putih lengan Panjang, dasi </a:t>
            </a:r>
            <a:r>
              <a:rPr sz="1200" b="1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motif  </a:t>
            </a:r>
            <a:r>
              <a:rPr lang="en-AU"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 </a:t>
            </a:r>
            <a:r>
              <a:rPr sz="1200" b="1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konvensional </a:t>
            </a:r>
            <a:r>
              <a:rPr sz="1200" b="1" spc="-5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&amp;</a:t>
            </a:r>
            <a:r>
              <a:rPr lang="en-US" sz="1200" b="1" spc="-5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 </a:t>
            </a:r>
            <a:r>
              <a:rPr sz="1200" b="1" spc="5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serasi</a:t>
            </a:r>
            <a:r>
              <a:rPr sz="1200" b="1" spc="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, 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Celana Panjang Kain</a:t>
            </a:r>
            <a:r>
              <a:rPr sz="1200" b="1" spc="130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 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Hitam</a:t>
            </a:r>
          </a:p>
          <a:p>
            <a:pPr marL="342900" marR="5080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28295" algn="l"/>
                <a:tab pos="1139825" algn="l"/>
                <a:tab pos="1951355" algn="l"/>
                <a:tab pos="2764155" algn="l"/>
                <a:tab pos="3468370" algn="l"/>
              </a:tabLst>
            </a:pPr>
            <a:r>
              <a:rPr lang="en-US" sz="1200" b="1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Wanita</a:t>
            </a:r>
            <a:r>
              <a:rPr sz="1200" b="1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 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:K</a:t>
            </a:r>
            <a:r>
              <a:rPr sz="1200" b="1" spc="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e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m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e</a:t>
            </a:r>
            <a:r>
              <a:rPr sz="1200" b="1" spc="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j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a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	pu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t</a:t>
            </a:r>
            <a:r>
              <a:rPr sz="1200" b="1" spc="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ih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,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	b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l</a:t>
            </a:r>
            <a:r>
              <a:rPr sz="1200" b="1" spc="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a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z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er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	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h</a:t>
            </a:r>
            <a:r>
              <a:rPr sz="1200" b="1" spc="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i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t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am</a:t>
            </a:r>
            <a:r>
              <a:rPr lang="en-US"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 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b</a:t>
            </a:r>
            <a:r>
              <a:rPr sz="1200" b="1" spc="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e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r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l</a:t>
            </a:r>
            <a:r>
              <a:rPr sz="1200" b="1" spc="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e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ng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an  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dan  </a:t>
            </a:r>
            <a:r>
              <a:rPr lang="en-US"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atau rok hitam pendek 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min.</a:t>
            </a:r>
            <a:r>
              <a:rPr sz="1200" b="1" spc="9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selutu</a:t>
            </a:r>
            <a:r>
              <a:rPr lang="en-US"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t</a:t>
            </a:r>
          </a:p>
          <a:p>
            <a:pPr marL="342900" marR="5080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28295" algn="l"/>
                <a:tab pos="1139825" algn="l"/>
                <a:tab pos="1951355" algn="l"/>
                <a:tab pos="2764155" algn="l"/>
                <a:tab pos="3468370" algn="l"/>
              </a:tabLst>
            </a:pPr>
            <a:r>
              <a:rPr lang="en-US"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Wanita 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H</a:t>
            </a:r>
            <a:r>
              <a:rPr sz="1200" b="1" spc="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i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j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ab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	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: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K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e</a:t>
            </a:r>
            <a:r>
              <a:rPr sz="1200" b="1" spc="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m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e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ja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	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p</a:t>
            </a:r>
            <a:r>
              <a:rPr sz="1200" b="1" spc="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u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t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i</a:t>
            </a:r>
            <a:r>
              <a:rPr sz="1200" b="1" spc="10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h</a:t>
            </a:r>
            <a:r>
              <a:rPr lang="en-US" sz="1200" b="1" spc="10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 </a:t>
            </a:r>
            <a:r>
              <a:rPr sz="1200" b="1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berlengan 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Panjang</a:t>
            </a:r>
            <a:r>
              <a:rPr lang="en-US"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, 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b</a:t>
            </a:r>
            <a:r>
              <a:rPr sz="1200" b="1" spc="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l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a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z</a:t>
            </a:r>
            <a:r>
              <a:rPr sz="1200" b="1" spc="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e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r</a:t>
            </a:r>
            <a:r>
              <a:rPr lang="en-US"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hi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t</a:t>
            </a:r>
            <a:r>
              <a:rPr sz="1200" b="1" spc="10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a</a:t>
            </a:r>
            <a:r>
              <a:rPr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m</a:t>
            </a:r>
            <a:r>
              <a:rPr lang="en-US" sz="1200" b="1" spc="-5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, 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rok panjang kain hitam, celana panjang kain hitam dan</a:t>
            </a:r>
            <a:r>
              <a:rPr lang="en-US"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 </a:t>
            </a:r>
            <a:r>
              <a:rPr sz="1200" b="1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jilbab</a:t>
            </a:r>
            <a:r>
              <a:rPr lang="en-US" sz="1200" b="1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 </a:t>
            </a:r>
            <a:r>
              <a:rPr sz="1200" b="1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polos 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berwarna</a:t>
            </a:r>
            <a:r>
              <a:rPr lang="en-US"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 netral/putih</a:t>
            </a:r>
            <a:endParaRPr sz="1200">
              <a:latin typeface="DejaVu Sans Mono" panose="020B0609030804020204"/>
              <a:cs typeface="DejaVu Sans Mono" panose="020B0609030804020204"/>
            </a:endParaRPr>
          </a:p>
          <a:p>
            <a:pPr marL="342900" marR="5080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28295" algn="l"/>
                <a:tab pos="1139825" algn="l"/>
                <a:tab pos="1951355" algn="l"/>
                <a:tab pos="2764155" algn="l"/>
                <a:tab pos="3468370" algn="l"/>
              </a:tabLst>
            </a:pPr>
            <a:endParaRPr lang="en-US" sz="1200" b="1" spc="-5" dirty="0">
              <a:solidFill>
                <a:srgbClr val="2E5496"/>
              </a:solidFill>
              <a:latin typeface="DejaVu Sans Mono" panose="020B0609030804020204"/>
              <a:cs typeface="DejaVu Sans Mono" panose="020B0609030804020204"/>
              <a:sym typeface="+mn-e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00598" y="2502280"/>
            <a:ext cx="6677659" cy="648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5"/>
              </a:spcBef>
            </a:pP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Selasa</a:t>
            </a:r>
            <a:r>
              <a:rPr sz="1200" b="1" spc="-5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:</a:t>
            </a:r>
            <a:r>
              <a:rPr sz="1200" b="1" spc="204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 </a:t>
            </a:r>
            <a:r>
              <a:rPr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Batik</a:t>
            </a:r>
            <a:r>
              <a:rPr lang="en-US"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 (Wanita Non Hijab lengan baju minimal 3/4)</a:t>
            </a:r>
          </a:p>
          <a:p>
            <a:pPr>
              <a:lnSpc>
                <a:spcPct val="100000"/>
              </a:lnSpc>
              <a:spcBef>
                <a:spcPts val="325"/>
              </a:spcBef>
            </a:pPr>
            <a:r>
              <a:rPr lang="en-US" sz="12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  <a:sym typeface="+mn-ea"/>
              </a:rPr>
              <a:t>Rabu, Kamis dan Jum’at	: Smart Casual (Office Look)</a:t>
            </a:r>
            <a:endParaRPr lang="en-US" sz="1200" b="1" dirty="0">
              <a:solidFill>
                <a:srgbClr val="2E5496"/>
              </a:solidFill>
              <a:latin typeface="DejaVu Sans Mono" panose="020B0609030804020204"/>
              <a:cs typeface="DejaVu Sans Mono" panose="020B0609030804020204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lang="en-US" sz="1200" b="1" dirty="0">
              <a:solidFill>
                <a:srgbClr val="2E5496"/>
              </a:solidFill>
              <a:latin typeface="DejaVu Sans Mono" panose="020B0609030804020204"/>
              <a:cs typeface="DejaVu Sans Mono" panose="020B060903080402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5894" y="3179064"/>
            <a:ext cx="1804670" cy="2463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556260">
              <a:lnSpc>
                <a:spcPts val="1940"/>
              </a:lnSpc>
            </a:pPr>
            <a:r>
              <a:rPr sz="18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Senin</a:t>
            </a:r>
            <a:endParaRPr sz="1800">
              <a:latin typeface="DejaVu Sans Mono" panose="020B0609030804020204"/>
              <a:cs typeface="DejaVu Sans Mono" panose="020B060903080402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03750" y="3155950"/>
            <a:ext cx="1249680" cy="2628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0">
              <a:lnSpc>
                <a:spcPts val="2050"/>
              </a:lnSpc>
            </a:pPr>
            <a:r>
              <a:rPr sz="18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Selasa</a:t>
            </a:r>
            <a:endParaRPr sz="1800">
              <a:latin typeface="DejaVu Sans Mono" panose="020B0609030804020204"/>
              <a:cs typeface="DejaVu Sans Mono" panose="020B060903080402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66405" y="3159125"/>
            <a:ext cx="3357880" cy="2628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09245">
              <a:lnSpc>
                <a:spcPts val="2050"/>
              </a:lnSpc>
            </a:pPr>
            <a:r>
              <a:rPr sz="18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Rabu</a:t>
            </a:r>
            <a:r>
              <a:rPr lang="en-US" sz="18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, Kamis</a:t>
            </a:r>
            <a:r>
              <a:rPr sz="18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 &amp;</a:t>
            </a:r>
            <a:r>
              <a:rPr sz="1800" b="1" spc="-30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 </a:t>
            </a:r>
            <a:r>
              <a:rPr sz="1800" b="1" dirty="0">
                <a:solidFill>
                  <a:srgbClr val="2E5496"/>
                </a:solidFill>
                <a:latin typeface="DejaVu Sans Mono" panose="020B0609030804020204"/>
                <a:cs typeface="DejaVu Sans Mono" panose="020B0609030804020204"/>
              </a:rPr>
              <a:t>Jumat</a:t>
            </a:r>
            <a:endParaRPr sz="1800">
              <a:latin typeface="DejaVu Sans Mono" panose="020B0609030804020204"/>
              <a:cs typeface="DejaVu Sans Mono" panose="020B0609030804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441" y="380745"/>
            <a:ext cx="26416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PAKAIAN </a:t>
            </a:r>
            <a:r>
              <a:rPr sz="2000" spc="-1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KERJA</a:t>
            </a:r>
            <a:r>
              <a:rPr sz="2000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PRIA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81733" y="228600"/>
            <a:ext cx="10308590" cy="6488430"/>
            <a:chOff x="1681733" y="228600"/>
            <a:chExt cx="10308590" cy="6488430"/>
          </a:xfrm>
        </p:grpSpPr>
        <p:sp>
          <p:nvSpPr>
            <p:cNvPr id="4" name="object 4"/>
            <p:cNvSpPr/>
            <p:nvPr/>
          </p:nvSpPr>
          <p:spPr>
            <a:xfrm>
              <a:off x="10389869" y="228600"/>
              <a:ext cx="1600200" cy="514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1733" y="783336"/>
              <a:ext cx="8708136" cy="59336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441" y="380745"/>
            <a:ext cx="31032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PAKAIAN </a:t>
            </a:r>
            <a:r>
              <a:rPr sz="2000" spc="-1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KERJA</a:t>
            </a:r>
            <a:r>
              <a:rPr sz="2000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WANITA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0" y="228600"/>
            <a:ext cx="10466070" cy="6498590"/>
            <a:chOff x="1524000" y="228600"/>
            <a:chExt cx="10466070" cy="6498590"/>
          </a:xfrm>
        </p:grpSpPr>
        <p:sp>
          <p:nvSpPr>
            <p:cNvPr id="4" name="object 4"/>
            <p:cNvSpPr/>
            <p:nvPr/>
          </p:nvSpPr>
          <p:spPr>
            <a:xfrm>
              <a:off x="10389869" y="228600"/>
              <a:ext cx="1600200" cy="514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0" y="783336"/>
              <a:ext cx="9144000" cy="5943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441" y="380745"/>
            <a:ext cx="31972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PERLENGKAPAN</a:t>
            </a:r>
            <a:r>
              <a:rPr sz="2000" spc="-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LAINNYA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89869" y="228600"/>
            <a:ext cx="1600200" cy="514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5860" y="1075182"/>
            <a:ext cx="9577578" cy="5430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14400"/>
            <a:ext cx="8991600" cy="923330"/>
          </a:xfrm>
        </p:spPr>
        <p:txBody>
          <a:bodyPr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Uang Saku </a:t>
            </a:r>
            <a:r>
              <a:rPr lang="en-AU" sz="2000" dirty="0" err="1">
                <a:solidFill>
                  <a:schemeClr val="bg1"/>
                </a:solidFill>
              </a:rPr>
              <a:t>Peserta</a:t>
            </a:r>
            <a:r>
              <a:rPr lang="en-AU" sz="2000" dirty="0">
                <a:solidFill>
                  <a:schemeClr val="bg1"/>
                </a:solidFill>
              </a:rPr>
              <a:t> </a:t>
            </a:r>
            <a:r>
              <a:rPr lang="en-AU" sz="2000" dirty="0" err="1">
                <a:solidFill>
                  <a:schemeClr val="bg1"/>
                </a:solidFill>
              </a:rPr>
              <a:t>Pemagangan</a:t>
            </a:r>
            <a:r>
              <a:rPr lang="en-AU" sz="2000" dirty="0">
                <a:solidFill>
                  <a:schemeClr val="bg1"/>
                </a:solidFill>
              </a:rPr>
              <a:t> BRILIAN INTERNSHIP PROGRAM 	</a:t>
            </a:r>
            <a:br>
              <a:rPr lang="en-AU" sz="2000" dirty="0">
                <a:solidFill>
                  <a:schemeClr val="bg1"/>
                </a:solidFill>
              </a:rPr>
            </a:br>
            <a:r>
              <a:rPr lang="en-AU" sz="2000" dirty="0" err="1">
                <a:solidFill>
                  <a:schemeClr val="bg1"/>
                </a:solidFill>
              </a:rPr>
              <a:t>Jabatan</a:t>
            </a:r>
            <a:r>
              <a:rPr lang="en-AU" sz="2000" dirty="0">
                <a:solidFill>
                  <a:schemeClr val="bg1"/>
                </a:solidFill>
              </a:rPr>
              <a:t> Teller	</a:t>
            </a:r>
            <a:br>
              <a:rPr lang="en-AU" sz="2000" dirty="0">
                <a:solidFill>
                  <a:schemeClr val="bg1"/>
                </a:solidFill>
              </a:rPr>
            </a:b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361441" y="380745"/>
            <a:ext cx="10887075" cy="840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AU" sz="2000" b="1" spc="-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UANG SAKU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00962"/>
              </p:ext>
            </p:extLst>
          </p:nvPr>
        </p:nvGraphicFramePr>
        <p:xfrm>
          <a:off x="1752600" y="1905000"/>
          <a:ext cx="8305800" cy="1651243"/>
        </p:xfrm>
        <a:graphic>
          <a:graphicData uri="http://schemas.openxmlformats.org/drawingml/2006/table">
            <a:tbl>
              <a:tblPr/>
              <a:tblGrid>
                <a:gridCol w="2564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7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2348">
                <a:tc>
                  <a:txBody>
                    <a:bodyPr/>
                    <a:lstStyle/>
                    <a:p>
                      <a:pPr marL="0" marR="0" lvl="0" indent="0" algn="ctr" defTabSz="449580" rtl="0" eaLnBrk="0" fontAlgn="base" latinLnBrk="0" hangingPunct="0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 Unicode MS" panose="020B0604020202020204" pitchFamily="34" charset="-128"/>
                        </a:rPr>
                        <a:t>JABATAN</a:t>
                      </a:r>
                    </a:p>
                    <a:p>
                      <a:pPr marL="0" marR="0" lvl="0" indent="0" algn="ctr" defTabSz="449580" rtl="0" eaLnBrk="0" fontAlgn="base" latinLnBrk="0" hangingPunct="0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 Unicode MS" panose="020B0604020202020204" pitchFamily="34" charset="-128"/>
                        </a:rPr>
                        <a:t>(Teller / CS)</a:t>
                      </a:r>
                    </a:p>
                  </a:txBody>
                  <a:tcPr marT="45704" marB="45704" anchor="ctr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580" rtl="0" eaLnBrk="0" fontAlgn="base" latinLnBrk="0" hangingPunct="0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 Unicode MS" panose="020B0604020202020204" pitchFamily="34" charset="-128"/>
                        </a:rPr>
                        <a:t>UANG SAKU POKOK</a:t>
                      </a:r>
                    </a:p>
                  </a:txBody>
                  <a:tcPr marT="45704" marB="45704" anchor="ctr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580" rtl="0" eaLnBrk="0" fontAlgn="base" latinLnBrk="0" hangingPunct="0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 Unicode MS" panose="020B0604020202020204" pitchFamily="34" charset="-128"/>
                        </a:rPr>
                        <a:t>TUNJANGAN PREMIUM</a:t>
                      </a:r>
                    </a:p>
                  </a:txBody>
                  <a:tcPr marT="45704" marB="45704" anchor="ctr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580" rtl="0" eaLnBrk="0" fontAlgn="base" latinLnBrk="0" hangingPunct="0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 Unicode MS" panose="020B0604020202020204" pitchFamily="34" charset="-128"/>
                        </a:rPr>
                        <a:t>UANG SAKU DITERIMA</a:t>
                      </a:r>
                    </a:p>
                  </a:txBody>
                  <a:tcPr marT="45704" marB="45704" anchor="ctr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895">
                <a:tc>
                  <a:txBody>
                    <a:bodyPr/>
                    <a:lstStyle/>
                    <a:p>
                      <a:pPr marL="0" marR="0" lvl="0" indent="0" algn="ctr" defTabSz="449580" rtl="0" eaLnBrk="0" fontAlgn="base" latinLnBrk="0" hangingPunct="0">
                        <a:lnSpc>
                          <a:spcPct val="10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 Unicode MS" panose="020B0604020202020204" pitchFamily="34" charset="-128"/>
                        </a:rPr>
                        <a:t>ZONA 8</a:t>
                      </a:r>
                    </a:p>
                  </a:txBody>
                  <a:tcPr marT="45704" marB="45704" anchor="ctr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580" rtl="0" eaLnBrk="0" fontAlgn="base" latinLnBrk="0" hangingPunct="0">
                        <a:lnSpc>
                          <a:spcPct val="10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lang="en-ID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2.870.000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T="45704" marB="45704" anchor="ctr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580" rtl="0" eaLnBrk="0" fontAlgn="base" latinLnBrk="0" hangingPunct="0">
                        <a:lnSpc>
                          <a:spcPct val="10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 Unicode MS" panose="020B0604020202020204" pitchFamily="34" charset="-128"/>
                        </a:rPr>
                        <a:t>1.960.000</a:t>
                      </a:r>
                    </a:p>
                  </a:txBody>
                  <a:tcPr marT="45704" marB="45704" anchor="ctr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580" rtl="0" eaLnBrk="0" fontAlgn="base" latinLnBrk="0" hangingPunct="0">
                        <a:lnSpc>
                          <a:spcPct val="10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620" algn="l"/>
                          <a:tab pos="1346200" algn="l"/>
                          <a:tab pos="1795145" algn="l"/>
                          <a:tab pos="2244725" algn="l"/>
                          <a:tab pos="2693670" algn="l"/>
                          <a:tab pos="3143250" algn="l"/>
                          <a:tab pos="3592195" algn="l"/>
                          <a:tab pos="4041775" algn="l"/>
                          <a:tab pos="4490720" algn="l"/>
                          <a:tab pos="4940300" algn="l"/>
                          <a:tab pos="5389245" algn="l"/>
                          <a:tab pos="5838825" algn="l"/>
                          <a:tab pos="6287770" algn="l"/>
                          <a:tab pos="6737350" algn="l"/>
                          <a:tab pos="7186295" algn="l"/>
                          <a:tab pos="7635875" algn="l"/>
                          <a:tab pos="8084820" algn="l"/>
                          <a:tab pos="8534400" algn="l"/>
                          <a:tab pos="8983345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 Unicode MS" panose="020B0604020202020204" pitchFamily="34" charset="-128"/>
                        </a:rPr>
                        <a:t>4.830.000</a:t>
                      </a:r>
                    </a:p>
                  </a:txBody>
                  <a:tcPr marT="45704" marB="45704" anchor="ctr" horzOverflow="overflow">
                    <a:lnL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object 11"/>
          <p:cNvGrpSpPr/>
          <p:nvPr/>
        </p:nvGrpSpPr>
        <p:grpSpPr>
          <a:xfrm>
            <a:off x="10299955" y="44957"/>
            <a:ext cx="1819904" cy="5811501"/>
            <a:chOff x="10299954" y="44957"/>
            <a:chExt cx="1819655" cy="5811012"/>
          </a:xfrm>
        </p:grpSpPr>
        <p:sp>
          <p:nvSpPr>
            <p:cNvPr id="6" name="object 12"/>
            <p:cNvSpPr/>
            <p:nvPr/>
          </p:nvSpPr>
          <p:spPr>
            <a:xfrm>
              <a:off x="10299954" y="44957"/>
              <a:ext cx="1819655" cy="6697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3"/>
            <p:cNvSpPr/>
            <p:nvPr/>
          </p:nvSpPr>
          <p:spPr>
            <a:xfrm>
              <a:off x="11601450" y="5295899"/>
              <a:ext cx="228600" cy="560070"/>
            </a:xfrm>
            <a:custGeom>
              <a:avLst/>
              <a:gdLst/>
              <a:ahLst/>
              <a:cxnLst/>
              <a:rect l="l" t="t" r="r" b="b"/>
              <a:pathLst>
                <a:path w="228600" h="560070">
                  <a:moveTo>
                    <a:pt x="0" y="560069"/>
                  </a:moveTo>
                  <a:lnTo>
                    <a:pt x="228600" y="560069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560069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 Box 8"/>
          <p:cNvSpPr txBox="1"/>
          <p:nvPr/>
        </p:nvSpPr>
        <p:spPr>
          <a:xfrm>
            <a:off x="228600" y="4724400"/>
            <a:ext cx="1057275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AU" altLang="x-none" b="1" dirty="0">
                <a:solidFill>
                  <a:schemeClr val="bg1"/>
                </a:solidFill>
                <a:latin typeface="+mj-lt"/>
                <a:cs typeface="+mj-lt"/>
                <a:sym typeface="+mn-ea"/>
              </a:rPr>
              <a:t>Keterangan :	</a:t>
            </a:r>
            <a:endParaRPr lang="en-AU" altLang="x-none" b="1" dirty="0">
              <a:solidFill>
                <a:schemeClr val="bg1"/>
              </a:solidFill>
              <a:latin typeface="+mj-lt"/>
              <a:cs typeface="+mj-lt"/>
            </a:endParaRPr>
          </a:p>
          <a:p>
            <a:r>
              <a:rPr lang="en-AU" altLang="x-none" b="1" dirty="0">
                <a:solidFill>
                  <a:schemeClr val="bg1"/>
                </a:solidFill>
                <a:latin typeface="+mj-lt"/>
                <a:cs typeface="+mj-lt"/>
                <a:sym typeface="+mn-ea"/>
              </a:rPr>
              <a:t>1.	Pajak ditanggung BRI	</a:t>
            </a:r>
            <a:endParaRPr lang="en-AU" altLang="x-none" b="1" dirty="0">
              <a:solidFill>
                <a:schemeClr val="bg1"/>
              </a:solidFill>
              <a:latin typeface="+mj-lt"/>
              <a:cs typeface="+mj-lt"/>
            </a:endParaRPr>
          </a:p>
          <a:p>
            <a:r>
              <a:rPr lang="en-AU" altLang="x-none" b="1" dirty="0">
                <a:solidFill>
                  <a:schemeClr val="bg1"/>
                </a:solidFill>
                <a:latin typeface="+mj-lt"/>
                <a:cs typeface="+mj-lt"/>
                <a:sym typeface="+mn-ea"/>
              </a:rPr>
              <a:t>2.	Potongan JK dan JKK </a:t>
            </a:r>
            <a:r>
              <a:rPr lang="en-AU" altLang="x-none" b="1" dirty="0" err="1">
                <a:solidFill>
                  <a:schemeClr val="bg1"/>
                </a:solidFill>
                <a:latin typeface="+mj-lt"/>
                <a:cs typeface="+mj-lt"/>
                <a:sym typeface="+mn-ea"/>
              </a:rPr>
              <a:t>menjadi</a:t>
            </a:r>
            <a:r>
              <a:rPr lang="en-AU" altLang="x-none" b="1" dirty="0">
                <a:solidFill>
                  <a:schemeClr val="bg1"/>
                </a:solidFill>
                <a:latin typeface="+mj-lt"/>
                <a:cs typeface="+mj-lt"/>
                <a:sym typeface="+mn-ea"/>
              </a:rPr>
              <a:t> beban perusahaan	</a:t>
            </a:r>
            <a:endParaRPr lang="en-AU" altLang="x-none" b="1" dirty="0">
              <a:solidFill>
                <a:schemeClr val="bg1"/>
              </a:solidFill>
              <a:latin typeface="+mj-lt"/>
              <a:cs typeface="+mj-lt"/>
            </a:endParaRPr>
          </a:p>
          <a:p>
            <a:r>
              <a:rPr lang="en-AU" altLang="x-none" b="1" dirty="0">
                <a:solidFill>
                  <a:schemeClr val="bg1"/>
                </a:solidFill>
                <a:latin typeface="+mj-lt"/>
                <a:cs typeface="+mj-lt"/>
                <a:sym typeface="+mn-ea"/>
              </a:rPr>
              <a:t>3.	Peserta magang </a:t>
            </a:r>
            <a:r>
              <a:rPr lang="en-AU" b="1" spc="-65" dirty="0">
                <a:solidFill>
                  <a:schemeClr val="bg1"/>
                </a:solidFill>
                <a:latin typeface="+mj-lt"/>
                <a:cs typeface="+mj-lt"/>
                <a:sym typeface="+mn-ea"/>
              </a:rPr>
              <a:t>Peserta Pemagangan khusus jabatan Teller berhak atas Tunjangan Risiko Kas sesuai </a:t>
            </a:r>
            <a:r>
              <a:rPr lang="en-US" altLang="en-AU" b="1" spc="-65" dirty="0">
                <a:solidFill>
                  <a:schemeClr val="bg1"/>
                </a:solidFill>
                <a:latin typeface="+mj-lt"/>
                <a:cs typeface="+mj-lt"/>
                <a:sym typeface="+mn-ea"/>
              </a:rPr>
              <a:t>	</a:t>
            </a:r>
            <a:r>
              <a:rPr lang="en-AU" b="1" spc="-65" dirty="0">
                <a:solidFill>
                  <a:schemeClr val="bg1"/>
                </a:solidFill>
                <a:latin typeface="+mj-lt"/>
                <a:cs typeface="+mj-lt"/>
                <a:sym typeface="+mn-ea"/>
              </a:rPr>
              <a:t>ketentuan yang berlaku bagi jabatan Teller BRI</a:t>
            </a:r>
            <a:endParaRPr lang="en-AU" b="1" spc="-65" dirty="0">
              <a:solidFill>
                <a:schemeClr val="bg1"/>
              </a:solidFill>
              <a:latin typeface="+mj-lt"/>
              <a:cs typeface="+mj-lt"/>
            </a:endParaRPr>
          </a:p>
          <a:p>
            <a:endParaRPr lang="en-AU" b="1" spc="-65" dirty="0">
              <a:solidFill>
                <a:schemeClr val="bg1"/>
              </a:solidFill>
              <a:latin typeface="+mj-lt"/>
              <a:cs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424</Words>
  <Application>Microsoft Office PowerPoint</Application>
  <PresentationFormat>Widescreen</PresentationFormat>
  <Paragraphs>80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DejaVu Sans Mono</vt:lpstr>
      <vt:lpstr>Times New Roman</vt:lpstr>
      <vt:lpstr>Trebuchet MS</vt:lpstr>
      <vt:lpstr>Office Theme</vt:lpstr>
      <vt:lpstr>INTERNSHIP PROGRAM</vt:lpstr>
      <vt:lpstr>Teller</vt:lpstr>
      <vt:lpstr>Uang  Saku</vt:lpstr>
      <vt:lpstr>PowerPoint Presentation</vt:lpstr>
      <vt:lpstr>WAKTU KERJA &amp; PAKAIAN KERJA PESERTA MAGANG</vt:lpstr>
      <vt:lpstr>PAKAIAN KERJA PRIA</vt:lpstr>
      <vt:lpstr>PAKAIAN KERJA WANITA</vt:lpstr>
      <vt:lpstr>PERLENGKAPAN LAINNYA</vt:lpstr>
      <vt:lpstr>Uang Saku Peserta Pemagangan BRILIAN INTERNSHIP PROGRAM   Jabatan Teller  </vt:lpstr>
      <vt:lpstr>BRI Memberikan kesempatan kepada Talenta – talenta terbaiknya untuk dapat mengembangkan diri secara professional dengan program – program Perekrutan Internal .: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</dc:creator>
  <cp:lastModifiedBy>SAU .</cp:lastModifiedBy>
  <cp:revision>13</cp:revision>
  <cp:lastPrinted>2023-08-28T02:44:52Z</cp:lastPrinted>
  <dcterms:created xsi:type="dcterms:W3CDTF">2020-01-06T09:22:00Z</dcterms:created>
  <dcterms:modified xsi:type="dcterms:W3CDTF">2023-08-28T02:45:29Z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2019-12-16T14:00:00Z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2020-01-06T14:00:00Z</vt:filetime>
  </property>
  <property fmtid="{D5CDD505-2E9C-101B-9397-08002B2CF9AE}" pid="5" name="KSOProductBuildVer">
    <vt:lpwstr>1033-11.2.0.10017</vt:lpwstr>
  </property>
</Properties>
</file>